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7" r:id="rId2"/>
  </p:sldIdLst>
  <p:sldSz cx="50292000" cy="32918400"/>
  <p:notesSz cx="7010400" cy="9296400"/>
  <p:defaultTextStyle>
    <a:defPPr>
      <a:defRPr lang="en-US"/>
    </a:defPPr>
    <a:lvl1pPr algn="l" defTabSz="2194505" rtl="0" fontAlgn="base">
      <a:spcBef>
        <a:spcPct val="0"/>
      </a:spcBef>
      <a:spcAft>
        <a:spcPct val="0"/>
      </a:spcAft>
      <a:defRPr kern="1200">
        <a:solidFill>
          <a:schemeClr val="tx1"/>
        </a:solidFill>
        <a:latin typeface="Arial" charset="0"/>
        <a:ea typeface="ＭＳ Ｐゴシック" charset="-128"/>
        <a:cs typeface="+mn-cs"/>
      </a:defRPr>
    </a:lvl1pPr>
    <a:lvl2pPr marL="2194505" algn="l" defTabSz="2194505" rtl="0" fontAlgn="base">
      <a:spcBef>
        <a:spcPct val="0"/>
      </a:spcBef>
      <a:spcAft>
        <a:spcPct val="0"/>
      </a:spcAft>
      <a:defRPr kern="1200">
        <a:solidFill>
          <a:schemeClr val="tx1"/>
        </a:solidFill>
        <a:latin typeface="Arial" charset="0"/>
        <a:ea typeface="ＭＳ Ｐゴシック" charset="-128"/>
        <a:cs typeface="+mn-cs"/>
      </a:defRPr>
    </a:lvl2pPr>
    <a:lvl3pPr marL="4389010" algn="l" defTabSz="2194505" rtl="0" fontAlgn="base">
      <a:spcBef>
        <a:spcPct val="0"/>
      </a:spcBef>
      <a:spcAft>
        <a:spcPct val="0"/>
      </a:spcAft>
      <a:defRPr kern="1200">
        <a:solidFill>
          <a:schemeClr val="tx1"/>
        </a:solidFill>
        <a:latin typeface="Arial" charset="0"/>
        <a:ea typeface="ＭＳ Ｐゴシック" charset="-128"/>
        <a:cs typeface="+mn-cs"/>
      </a:defRPr>
    </a:lvl3pPr>
    <a:lvl4pPr marL="6583515" algn="l" defTabSz="2194505" rtl="0" fontAlgn="base">
      <a:spcBef>
        <a:spcPct val="0"/>
      </a:spcBef>
      <a:spcAft>
        <a:spcPct val="0"/>
      </a:spcAft>
      <a:defRPr kern="1200">
        <a:solidFill>
          <a:schemeClr val="tx1"/>
        </a:solidFill>
        <a:latin typeface="Arial" charset="0"/>
        <a:ea typeface="ＭＳ Ｐゴシック" charset="-128"/>
        <a:cs typeface="+mn-cs"/>
      </a:defRPr>
    </a:lvl4pPr>
    <a:lvl5pPr marL="8778021" algn="l" defTabSz="2194505" rtl="0" fontAlgn="base">
      <a:spcBef>
        <a:spcPct val="0"/>
      </a:spcBef>
      <a:spcAft>
        <a:spcPct val="0"/>
      </a:spcAft>
      <a:defRPr kern="1200">
        <a:solidFill>
          <a:schemeClr val="tx1"/>
        </a:solidFill>
        <a:latin typeface="Arial" charset="0"/>
        <a:ea typeface="ＭＳ Ｐゴシック" charset="-128"/>
        <a:cs typeface="+mn-cs"/>
      </a:defRPr>
    </a:lvl5pPr>
    <a:lvl6pPr marL="10972526" algn="l" defTabSz="4389010" rtl="0" eaLnBrk="1" latinLnBrk="0" hangingPunct="1">
      <a:defRPr kern="1200">
        <a:solidFill>
          <a:schemeClr val="tx1"/>
        </a:solidFill>
        <a:latin typeface="Arial" charset="0"/>
        <a:ea typeface="ＭＳ Ｐゴシック" charset="-128"/>
        <a:cs typeface="+mn-cs"/>
      </a:defRPr>
    </a:lvl6pPr>
    <a:lvl7pPr marL="13167031" algn="l" defTabSz="4389010" rtl="0" eaLnBrk="1" latinLnBrk="0" hangingPunct="1">
      <a:defRPr kern="1200">
        <a:solidFill>
          <a:schemeClr val="tx1"/>
        </a:solidFill>
        <a:latin typeface="Arial" charset="0"/>
        <a:ea typeface="ＭＳ Ｐゴシック" charset="-128"/>
        <a:cs typeface="+mn-cs"/>
      </a:defRPr>
    </a:lvl7pPr>
    <a:lvl8pPr marL="15361536" algn="l" defTabSz="4389010" rtl="0" eaLnBrk="1" latinLnBrk="0" hangingPunct="1">
      <a:defRPr kern="1200">
        <a:solidFill>
          <a:schemeClr val="tx1"/>
        </a:solidFill>
        <a:latin typeface="Arial" charset="0"/>
        <a:ea typeface="ＭＳ Ｐゴシック" charset="-128"/>
        <a:cs typeface="+mn-cs"/>
      </a:defRPr>
    </a:lvl8pPr>
    <a:lvl9pPr marL="17556041" algn="l" defTabSz="438901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10368" userDrawn="1">
          <p15:clr>
            <a:srgbClr val="A4A3A4"/>
          </p15:clr>
        </p15:guide>
        <p15:guide id="2" pos="15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desjar" initials="j"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D80"/>
    <a:srgbClr val="F66733"/>
    <a:srgbClr val="29103F"/>
    <a:srgbClr val="13212A"/>
    <a:srgbClr val="8C8F8E"/>
    <a:srgbClr val="3E461D"/>
    <a:srgbClr val="DDD9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7889" autoAdjust="0"/>
    <p:restoredTop sz="94639" autoAdjust="0"/>
  </p:normalViewPr>
  <p:slideViewPr>
    <p:cSldViewPr snapToObjects="1">
      <p:cViewPr varScale="1">
        <p:scale>
          <a:sx n="17" d="100"/>
          <a:sy n="17" d="100"/>
        </p:scale>
        <p:origin x="1790" y="125"/>
      </p:cViewPr>
      <p:guideLst>
        <p:guide orient="horz" pos="10368"/>
        <p:guide pos="15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wrap="square" lIns="93145" tIns="46574" rIns="93145" bIns="46574" numCol="1" anchor="t" anchorCtr="0" compatLnSpc="1">
            <a:prstTxWarp prst="textNoShape">
              <a:avLst/>
            </a:prstTxWarp>
          </a:bodyPr>
          <a:lstStyle>
            <a:lvl1pPr>
              <a:defRPr sz="1200">
                <a:latin typeface="Calibri" charset="0"/>
              </a:defRPr>
            </a:lvl1pPr>
          </a:lstStyle>
          <a:p>
            <a:endParaRPr lang="en-US"/>
          </a:p>
        </p:txBody>
      </p:sp>
      <p:sp>
        <p:nvSpPr>
          <p:cNvPr id="3" name="Date Placeholder 2"/>
          <p:cNvSpPr>
            <a:spLocks noGrp="1"/>
          </p:cNvSpPr>
          <p:nvPr>
            <p:ph type="dt" idx="1"/>
          </p:nvPr>
        </p:nvSpPr>
        <p:spPr>
          <a:xfrm>
            <a:off x="3970940" y="0"/>
            <a:ext cx="3037840" cy="464820"/>
          </a:xfrm>
          <a:prstGeom prst="rect">
            <a:avLst/>
          </a:prstGeom>
        </p:spPr>
        <p:txBody>
          <a:bodyPr vert="horz" wrap="square" lIns="93145" tIns="46574" rIns="93145" bIns="46574" numCol="1" anchor="t" anchorCtr="0" compatLnSpc="1">
            <a:prstTxWarp prst="textNoShape">
              <a:avLst/>
            </a:prstTxWarp>
          </a:bodyPr>
          <a:lstStyle>
            <a:lvl1pPr algn="r">
              <a:defRPr sz="1200">
                <a:latin typeface="Calibri" charset="0"/>
              </a:defRPr>
            </a:lvl1pPr>
          </a:lstStyle>
          <a:p>
            <a:fld id="{9B567BCC-FE3E-4255-985D-C1BBBE6A12E5}" type="datetime1">
              <a:rPr lang="en-US"/>
              <a:pPr/>
              <a:t>10/5/2017</a:t>
            </a:fld>
            <a:endParaRPr lang="en-US"/>
          </a:p>
        </p:txBody>
      </p:sp>
      <p:sp>
        <p:nvSpPr>
          <p:cNvPr id="4" name="Slide Image Placeholder 3"/>
          <p:cNvSpPr>
            <a:spLocks noGrp="1" noRot="1" noChangeAspect="1"/>
          </p:cNvSpPr>
          <p:nvPr>
            <p:ph type="sldImg" idx="2"/>
          </p:nvPr>
        </p:nvSpPr>
        <p:spPr>
          <a:xfrm>
            <a:off x="841375" y="696913"/>
            <a:ext cx="5327650" cy="3486150"/>
          </a:xfrm>
          <a:prstGeom prst="rect">
            <a:avLst/>
          </a:prstGeom>
          <a:noFill/>
          <a:ln w="12700">
            <a:solidFill>
              <a:prstClr val="black"/>
            </a:solidFill>
          </a:ln>
        </p:spPr>
        <p:txBody>
          <a:bodyPr vert="horz" wrap="square" lIns="93145" tIns="46574" rIns="93145" bIns="46574" numCol="1" anchor="ctr" anchorCtr="0" compatLnSpc="1">
            <a:prstTxWarp prst="textNoShape">
              <a:avLst/>
            </a:prstTxWarp>
          </a:bodyPr>
          <a:lstStyle/>
          <a:p>
            <a:pPr lvl="0"/>
            <a:endParaRPr lang="en-US" smtClean="0"/>
          </a:p>
        </p:txBody>
      </p:sp>
      <p:sp>
        <p:nvSpPr>
          <p:cNvPr id="5" name="Notes Placeholder 4"/>
          <p:cNvSpPr>
            <a:spLocks noGrp="1"/>
          </p:cNvSpPr>
          <p:nvPr>
            <p:ph type="body" sz="quarter" idx="3"/>
          </p:nvPr>
        </p:nvSpPr>
        <p:spPr>
          <a:xfrm>
            <a:off x="701040" y="4415791"/>
            <a:ext cx="5608320" cy="4183380"/>
          </a:xfrm>
          <a:prstGeom prst="rect">
            <a:avLst/>
          </a:prstGeom>
        </p:spPr>
        <p:txBody>
          <a:bodyPr vert="horz" wrap="square" lIns="93145" tIns="46574" rIns="93145" bIns="46574" numCol="1" anchor="t" anchorCtr="0" compatLnSpc="1">
            <a:prstTxWarp prst="textNoShape">
              <a:avLst/>
            </a:prstTxWarp>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wrap="square" lIns="93145" tIns="46574" rIns="93145" bIns="46574" numCol="1" anchor="b" anchorCtr="0" compatLnSpc="1">
            <a:prstTxWarp prst="textNoShape">
              <a:avLst/>
            </a:prstTxWarp>
          </a:bodyPr>
          <a:lstStyle>
            <a:lvl1pPr>
              <a:defRPr sz="1200">
                <a:latin typeface="Calibri" charset="0"/>
              </a:defRPr>
            </a:lvl1pPr>
          </a:lstStyle>
          <a:p>
            <a:endParaRPr lang="en-US"/>
          </a:p>
        </p:txBody>
      </p:sp>
      <p:sp>
        <p:nvSpPr>
          <p:cNvPr id="7" name="Slide Number Placeholder 6"/>
          <p:cNvSpPr>
            <a:spLocks noGrp="1"/>
          </p:cNvSpPr>
          <p:nvPr>
            <p:ph type="sldNum" sz="quarter" idx="5"/>
          </p:nvPr>
        </p:nvSpPr>
        <p:spPr>
          <a:xfrm>
            <a:off x="3970940" y="8829967"/>
            <a:ext cx="3037840" cy="464820"/>
          </a:xfrm>
          <a:prstGeom prst="rect">
            <a:avLst/>
          </a:prstGeom>
        </p:spPr>
        <p:txBody>
          <a:bodyPr vert="horz" wrap="square" lIns="93145" tIns="46574" rIns="93145" bIns="46574" numCol="1" anchor="b" anchorCtr="0" compatLnSpc="1">
            <a:prstTxWarp prst="textNoShape">
              <a:avLst/>
            </a:prstTxWarp>
          </a:bodyPr>
          <a:lstStyle>
            <a:lvl1pPr algn="r">
              <a:defRPr sz="1200">
                <a:latin typeface="Calibri" charset="0"/>
              </a:defRPr>
            </a:lvl1pPr>
          </a:lstStyle>
          <a:p>
            <a:fld id="{3645E385-5BB8-4945-AB2E-62BEFF291C5E}" type="slidenum">
              <a:rPr lang="en-US"/>
              <a:pPr/>
              <a:t>‹#›</a:t>
            </a:fld>
            <a:endParaRPr lang="en-US"/>
          </a:p>
        </p:txBody>
      </p:sp>
    </p:spTree>
    <p:extLst>
      <p:ext uri="{BB962C8B-B14F-4D97-AF65-F5344CB8AC3E}">
        <p14:creationId xmlns:p14="http://schemas.microsoft.com/office/powerpoint/2010/main" val="716350765"/>
      </p:ext>
    </p:extLst>
  </p:cSld>
  <p:clrMap bg1="lt1" tx1="dk1" bg2="lt2" tx2="dk2" accent1="accent1" accent2="accent2" accent3="accent3" accent4="accent4" accent5="accent5" accent6="accent6" hlink="hlink" folHlink="folHlink"/>
  <p:notesStyle>
    <a:lvl1pPr algn="l" defTabSz="2194505" rtl="0" eaLnBrk="0" fontAlgn="base" hangingPunct="0">
      <a:spcBef>
        <a:spcPct val="30000"/>
      </a:spcBef>
      <a:spcAft>
        <a:spcPct val="0"/>
      </a:spcAft>
      <a:defRPr sz="5700" kern="1200">
        <a:solidFill>
          <a:schemeClr val="tx1"/>
        </a:solidFill>
        <a:latin typeface="+mn-lt"/>
        <a:ea typeface="ＭＳ Ｐゴシック" pitchFamily="-65" charset="-128"/>
        <a:cs typeface="ＭＳ Ｐゴシック" pitchFamily="-65" charset="-128"/>
      </a:defRPr>
    </a:lvl1pPr>
    <a:lvl2pPr marL="2194505" algn="l" defTabSz="2194505" rtl="0" eaLnBrk="0" fontAlgn="base" hangingPunct="0">
      <a:spcBef>
        <a:spcPct val="30000"/>
      </a:spcBef>
      <a:spcAft>
        <a:spcPct val="0"/>
      </a:spcAft>
      <a:defRPr sz="5700" kern="1200">
        <a:solidFill>
          <a:schemeClr val="tx1"/>
        </a:solidFill>
        <a:latin typeface="+mn-lt"/>
        <a:ea typeface="ＭＳ Ｐゴシック" pitchFamily="-65" charset="-128"/>
        <a:cs typeface="+mn-cs"/>
      </a:defRPr>
    </a:lvl2pPr>
    <a:lvl3pPr marL="4389010" algn="l" defTabSz="2194505" rtl="0" eaLnBrk="0" fontAlgn="base" hangingPunct="0">
      <a:spcBef>
        <a:spcPct val="30000"/>
      </a:spcBef>
      <a:spcAft>
        <a:spcPct val="0"/>
      </a:spcAft>
      <a:defRPr sz="5700" kern="1200">
        <a:solidFill>
          <a:schemeClr val="tx1"/>
        </a:solidFill>
        <a:latin typeface="+mn-lt"/>
        <a:ea typeface="ＭＳ Ｐゴシック" pitchFamily="-65" charset="-128"/>
        <a:cs typeface="+mn-cs"/>
      </a:defRPr>
    </a:lvl3pPr>
    <a:lvl4pPr marL="6583515" algn="l" defTabSz="2194505" rtl="0" eaLnBrk="0" fontAlgn="base" hangingPunct="0">
      <a:spcBef>
        <a:spcPct val="30000"/>
      </a:spcBef>
      <a:spcAft>
        <a:spcPct val="0"/>
      </a:spcAft>
      <a:defRPr sz="5700" kern="1200">
        <a:solidFill>
          <a:schemeClr val="tx1"/>
        </a:solidFill>
        <a:latin typeface="+mn-lt"/>
        <a:ea typeface="ＭＳ Ｐゴシック" pitchFamily="-65" charset="-128"/>
        <a:cs typeface="+mn-cs"/>
      </a:defRPr>
    </a:lvl4pPr>
    <a:lvl5pPr marL="8778021" algn="l" defTabSz="2194505" rtl="0" eaLnBrk="0" fontAlgn="base" hangingPunct="0">
      <a:spcBef>
        <a:spcPct val="30000"/>
      </a:spcBef>
      <a:spcAft>
        <a:spcPct val="0"/>
      </a:spcAft>
      <a:defRPr sz="5700" kern="1200">
        <a:solidFill>
          <a:schemeClr val="tx1"/>
        </a:solidFill>
        <a:latin typeface="+mn-lt"/>
        <a:ea typeface="ＭＳ Ｐゴシック" pitchFamily="-65" charset="-128"/>
        <a:cs typeface="+mn-cs"/>
      </a:defRPr>
    </a:lvl5pPr>
    <a:lvl6pPr marL="10972526" algn="l" defTabSz="2194505" rtl="0" eaLnBrk="1" latinLnBrk="0" hangingPunct="1">
      <a:defRPr sz="5700" kern="1200">
        <a:solidFill>
          <a:schemeClr val="tx1"/>
        </a:solidFill>
        <a:latin typeface="+mn-lt"/>
        <a:ea typeface="+mn-ea"/>
        <a:cs typeface="+mn-cs"/>
      </a:defRPr>
    </a:lvl6pPr>
    <a:lvl7pPr marL="13167031" algn="l" defTabSz="2194505" rtl="0" eaLnBrk="1" latinLnBrk="0" hangingPunct="1">
      <a:defRPr sz="5700" kern="1200">
        <a:solidFill>
          <a:schemeClr val="tx1"/>
        </a:solidFill>
        <a:latin typeface="+mn-lt"/>
        <a:ea typeface="+mn-ea"/>
        <a:cs typeface="+mn-cs"/>
      </a:defRPr>
    </a:lvl7pPr>
    <a:lvl8pPr marL="15361536" algn="l" defTabSz="2194505" rtl="0" eaLnBrk="1" latinLnBrk="0" hangingPunct="1">
      <a:defRPr sz="5700" kern="1200">
        <a:solidFill>
          <a:schemeClr val="tx1"/>
        </a:solidFill>
        <a:latin typeface="+mn-lt"/>
        <a:ea typeface="+mn-ea"/>
        <a:cs typeface="+mn-cs"/>
      </a:defRPr>
    </a:lvl8pPr>
    <a:lvl9pPr marL="17556041" algn="l" defTabSz="2194505" rtl="0" eaLnBrk="1" latinLnBrk="0" hangingPunct="1">
      <a:defRPr sz="5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57D0461B-DB15-4D6F-945B-A569C88ABD80}" type="slidenum">
              <a:rPr lang="en-US">
                <a:latin typeface="Arial" charset="0"/>
                <a:ea typeface="ヒラギノ角ゴ Pro W3" charset="-128"/>
              </a:rPr>
              <a:pPr/>
              <a:t>1</a:t>
            </a:fld>
            <a:endParaRPr lang="en-US">
              <a:latin typeface="Arial" charset="0"/>
              <a:ea typeface="ヒラギノ角ゴ Pro W3" charset="-128"/>
            </a:endParaRPr>
          </a:p>
        </p:txBody>
      </p:sp>
      <p:sp>
        <p:nvSpPr>
          <p:cNvPr id="36867" name="Rectangle 2"/>
          <p:cNvSpPr>
            <a:spLocks noGrp="1" noRot="1" noChangeAspect="1" noChangeArrowheads="1"/>
          </p:cNvSpPr>
          <p:nvPr>
            <p:ph type="sldImg"/>
          </p:nvPr>
        </p:nvSpPr>
        <p:spPr bwMode="auto">
          <a:xfrm>
            <a:off x="841375" y="696913"/>
            <a:ext cx="5327650" cy="3486150"/>
          </a:xfrm>
          <a:solidFill>
            <a:srgbClr val="FFFFFF"/>
          </a:solidFill>
          <a:ln>
            <a:solidFill>
              <a:srgbClr val="000000"/>
            </a:solidFill>
            <a:miter lim="800000"/>
            <a:headEnd/>
            <a:tailEnd/>
          </a:ln>
        </p:spPr>
      </p:sp>
      <p:sp>
        <p:nvSpPr>
          <p:cNvPr id="36868"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pPr eaLnBrk="1" hangingPunct="1">
              <a:spcBef>
                <a:spcPct val="0"/>
              </a:spcBef>
            </a:pPr>
            <a:endParaRPr lang="en-US" smtClean="0">
              <a:latin typeface="Arial" charset="0"/>
              <a:ea typeface="ヒラギノ角ゴ Pro W3" charset="-128"/>
            </a:endParaRPr>
          </a:p>
        </p:txBody>
      </p:sp>
    </p:spTree>
    <p:extLst>
      <p:ext uri="{BB962C8B-B14F-4D97-AF65-F5344CB8AC3E}">
        <p14:creationId xmlns:p14="http://schemas.microsoft.com/office/powerpoint/2010/main" val="3243083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771900" y="10226043"/>
            <a:ext cx="4274820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7543800" y="18653760"/>
            <a:ext cx="35204400" cy="8412480"/>
          </a:xfrm>
        </p:spPr>
        <p:txBody>
          <a:bodyPr/>
          <a:lstStyle>
            <a:lvl1pPr marL="0" indent="0" algn="ctr">
              <a:buNone/>
              <a:defRPr>
                <a:solidFill>
                  <a:schemeClr val="tx1">
                    <a:tint val="75000"/>
                  </a:schemeClr>
                </a:solidFill>
              </a:defRPr>
            </a:lvl1pPr>
            <a:lvl2pPr marL="2682124" indent="0" algn="ctr">
              <a:buNone/>
              <a:defRPr>
                <a:solidFill>
                  <a:schemeClr val="tx1">
                    <a:tint val="75000"/>
                  </a:schemeClr>
                </a:solidFill>
              </a:defRPr>
            </a:lvl2pPr>
            <a:lvl3pPr marL="5364248" indent="0" algn="ctr">
              <a:buNone/>
              <a:defRPr>
                <a:solidFill>
                  <a:schemeClr val="tx1">
                    <a:tint val="75000"/>
                  </a:schemeClr>
                </a:solidFill>
              </a:defRPr>
            </a:lvl3pPr>
            <a:lvl4pPr marL="8046372" indent="0" algn="ctr">
              <a:buNone/>
              <a:defRPr>
                <a:solidFill>
                  <a:schemeClr val="tx1">
                    <a:tint val="75000"/>
                  </a:schemeClr>
                </a:solidFill>
              </a:defRPr>
            </a:lvl4pPr>
            <a:lvl5pPr marL="10728497" indent="0" algn="ctr">
              <a:buNone/>
              <a:defRPr>
                <a:solidFill>
                  <a:schemeClr val="tx1">
                    <a:tint val="75000"/>
                  </a:schemeClr>
                </a:solidFill>
              </a:defRPr>
            </a:lvl5pPr>
            <a:lvl6pPr marL="13410621" indent="0" algn="ctr">
              <a:buNone/>
              <a:defRPr>
                <a:solidFill>
                  <a:schemeClr val="tx1">
                    <a:tint val="75000"/>
                  </a:schemeClr>
                </a:solidFill>
              </a:defRPr>
            </a:lvl6pPr>
            <a:lvl7pPr marL="16092745" indent="0" algn="ctr">
              <a:buNone/>
              <a:defRPr>
                <a:solidFill>
                  <a:schemeClr val="tx1">
                    <a:tint val="75000"/>
                  </a:schemeClr>
                </a:solidFill>
              </a:defRPr>
            </a:lvl7pPr>
            <a:lvl8pPr marL="18774869" indent="0" algn="ctr">
              <a:buNone/>
              <a:defRPr>
                <a:solidFill>
                  <a:schemeClr val="tx1">
                    <a:tint val="75000"/>
                  </a:schemeClr>
                </a:solidFill>
              </a:defRPr>
            </a:lvl8pPr>
            <a:lvl9pPr marL="2145699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5B98626-55C9-41F2-A47B-DC1C72FED5EA}" type="datetime1">
              <a:rPr lang="en-US"/>
              <a:pPr/>
              <a:t>10/5/2017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FC0AFF7-11BC-4EED-9C21-AF570378EF6A}"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27A64256-21BF-415B-9180-2BB52B31195E}" type="datetime1">
              <a:rPr lang="en-US"/>
              <a:pPr/>
              <a:t>10/5/2017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E8DE9CA-24EA-42AB-A779-2AE4B1FEB06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461700" y="1318265"/>
            <a:ext cx="11315700" cy="280873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14600" y="1318265"/>
            <a:ext cx="33108900" cy="280873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72C5DFD-EE2F-464C-8B4C-CFCDF92C136B}" type="datetime1">
              <a:rPr lang="en-US"/>
              <a:pPr/>
              <a:t>10/5/2017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810D813-C07E-4D90-97E9-860D0887B7F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414C18C6-DEB5-4D8F-B882-61FB7923400F}" type="datetime1">
              <a:rPr lang="en-US"/>
              <a:pPr/>
              <a:t>10/5/2017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8E16C39-64CA-4DD1-B9D9-21D05030636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972722" y="21153123"/>
            <a:ext cx="42748200" cy="6537960"/>
          </a:xfrm>
        </p:spPr>
        <p:txBody>
          <a:bodyPr anchor="t"/>
          <a:lstStyle>
            <a:lvl1pPr algn="l">
              <a:defRPr sz="23466" b="1" cap="all"/>
            </a:lvl1pPr>
          </a:lstStyle>
          <a:p>
            <a:r>
              <a:rPr lang="en-US" smtClean="0"/>
              <a:t>Click to edit Master title style</a:t>
            </a:r>
            <a:endParaRPr lang="en-US"/>
          </a:p>
        </p:txBody>
      </p:sp>
      <p:sp>
        <p:nvSpPr>
          <p:cNvPr id="3" name="Text Placeholder 2"/>
          <p:cNvSpPr>
            <a:spLocks noGrp="1"/>
          </p:cNvSpPr>
          <p:nvPr>
            <p:ph type="body" idx="1"/>
          </p:nvPr>
        </p:nvSpPr>
        <p:spPr>
          <a:xfrm>
            <a:off x="3972722" y="13952228"/>
            <a:ext cx="42748200" cy="7200897"/>
          </a:xfrm>
        </p:spPr>
        <p:txBody>
          <a:bodyPr anchor="b"/>
          <a:lstStyle>
            <a:lvl1pPr marL="0" indent="0">
              <a:buNone/>
              <a:defRPr sz="11733">
                <a:solidFill>
                  <a:schemeClr val="tx1">
                    <a:tint val="75000"/>
                  </a:schemeClr>
                </a:solidFill>
              </a:defRPr>
            </a:lvl1pPr>
            <a:lvl2pPr marL="2682124" indent="0">
              <a:buNone/>
              <a:defRPr sz="10633">
                <a:solidFill>
                  <a:schemeClr val="tx1">
                    <a:tint val="75000"/>
                  </a:schemeClr>
                </a:solidFill>
              </a:defRPr>
            </a:lvl2pPr>
            <a:lvl3pPr marL="5364248" indent="0">
              <a:buNone/>
              <a:defRPr sz="9411">
                <a:solidFill>
                  <a:schemeClr val="tx1">
                    <a:tint val="75000"/>
                  </a:schemeClr>
                </a:solidFill>
              </a:defRPr>
            </a:lvl3pPr>
            <a:lvl4pPr marL="8046372" indent="0">
              <a:buNone/>
              <a:defRPr sz="8189">
                <a:solidFill>
                  <a:schemeClr val="tx1">
                    <a:tint val="75000"/>
                  </a:schemeClr>
                </a:solidFill>
              </a:defRPr>
            </a:lvl4pPr>
            <a:lvl5pPr marL="10728497" indent="0">
              <a:buNone/>
              <a:defRPr sz="8189">
                <a:solidFill>
                  <a:schemeClr val="tx1">
                    <a:tint val="75000"/>
                  </a:schemeClr>
                </a:solidFill>
              </a:defRPr>
            </a:lvl5pPr>
            <a:lvl6pPr marL="13410621" indent="0">
              <a:buNone/>
              <a:defRPr sz="8189">
                <a:solidFill>
                  <a:schemeClr val="tx1">
                    <a:tint val="75000"/>
                  </a:schemeClr>
                </a:solidFill>
              </a:defRPr>
            </a:lvl6pPr>
            <a:lvl7pPr marL="16092745" indent="0">
              <a:buNone/>
              <a:defRPr sz="8189">
                <a:solidFill>
                  <a:schemeClr val="tx1">
                    <a:tint val="75000"/>
                  </a:schemeClr>
                </a:solidFill>
              </a:defRPr>
            </a:lvl7pPr>
            <a:lvl8pPr marL="18774869" indent="0">
              <a:buNone/>
              <a:defRPr sz="8189">
                <a:solidFill>
                  <a:schemeClr val="tx1">
                    <a:tint val="75000"/>
                  </a:schemeClr>
                </a:solidFill>
              </a:defRPr>
            </a:lvl8pPr>
            <a:lvl9pPr marL="21456993" indent="0">
              <a:buNone/>
              <a:defRPr sz="81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8D02190-D2BB-4621-A585-583A7CC4E257}" type="datetime1">
              <a:rPr lang="en-US"/>
              <a:pPr/>
              <a:t>10/5/2017</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8771843-6064-47F7-98CE-28AA35924AD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14600" y="7680965"/>
            <a:ext cx="22212300" cy="21724623"/>
          </a:xfrm>
        </p:spPr>
        <p:txBody>
          <a:bodyPr/>
          <a:lstStyle>
            <a:lvl1pPr>
              <a:defRPr sz="16500"/>
            </a:lvl1pPr>
            <a:lvl2pPr>
              <a:defRPr sz="14055"/>
            </a:lvl2pPr>
            <a:lvl3pPr>
              <a:defRPr sz="11733"/>
            </a:lvl3pPr>
            <a:lvl4pPr>
              <a:defRPr sz="10633"/>
            </a:lvl4pPr>
            <a:lvl5pPr>
              <a:defRPr sz="10633"/>
            </a:lvl5pPr>
            <a:lvl6pPr>
              <a:defRPr sz="10633"/>
            </a:lvl6pPr>
            <a:lvl7pPr>
              <a:defRPr sz="10633"/>
            </a:lvl7pPr>
            <a:lvl8pPr>
              <a:defRPr sz="10633"/>
            </a:lvl8pPr>
            <a:lvl9pPr>
              <a:defRPr sz="106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565100" y="7680965"/>
            <a:ext cx="22212300" cy="21724623"/>
          </a:xfrm>
        </p:spPr>
        <p:txBody>
          <a:bodyPr/>
          <a:lstStyle>
            <a:lvl1pPr>
              <a:defRPr sz="16500"/>
            </a:lvl1pPr>
            <a:lvl2pPr>
              <a:defRPr sz="14055"/>
            </a:lvl2pPr>
            <a:lvl3pPr>
              <a:defRPr sz="11733"/>
            </a:lvl3pPr>
            <a:lvl4pPr>
              <a:defRPr sz="10633"/>
            </a:lvl4pPr>
            <a:lvl5pPr>
              <a:defRPr sz="10633"/>
            </a:lvl5pPr>
            <a:lvl6pPr>
              <a:defRPr sz="10633"/>
            </a:lvl6pPr>
            <a:lvl7pPr>
              <a:defRPr sz="10633"/>
            </a:lvl7pPr>
            <a:lvl8pPr>
              <a:defRPr sz="10633"/>
            </a:lvl8pPr>
            <a:lvl9pPr>
              <a:defRPr sz="106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686329E5-DDC4-418D-82E0-BFE79B565E5E}" type="datetime1">
              <a:rPr lang="en-US"/>
              <a:pPr/>
              <a:t>10/5/2017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D482CD3-AEC4-47CB-827F-8F05B740430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14602" y="7368546"/>
            <a:ext cx="22221035" cy="3070857"/>
          </a:xfrm>
        </p:spPr>
        <p:txBody>
          <a:bodyPr anchor="b"/>
          <a:lstStyle>
            <a:lvl1pPr marL="0" indent="0">
              <a:buNone/>
              <a:defRPr sz="14055" b="1"/>
            </a:lvl1pPr>
            <a:lvl2pPr marL="2682124" indent="0">
              <a:buNone/>
              <a:defRPr sz="11733" b="1"/>
            </a:lvl2pPr>
            <a:lvl3pPr marL="5364248" indent="0">
              <a:buNone/>
              <a:defRPr sz="10633" b="1"/>
            </a:lvl3pPr>
            <a:lvl4pPr marL="8046372" indent="0">
              <a:buNone/>
              <a:defRPr sz="9411" b="1"/>
            </a:lvl4pPr>
            <a:lvl5pPr marL="10728497" indent="0">
              <a:buNone/>
              <a:defRPr sz="9411" b="1"/>
            </a:lvl5pPr>
            <a:lvl6pPr marL="13410621" indent="0">
              <a:buNone/>
              <a:defRPr sz="9411" b="1"/>
            </a:lvl6pPr>
            <a:lvl7pPr marL="16092745" indent="0">
              <a:buNone/>
              <a:defRPr sz="9411" b="1"/>
            </a:lvl7pPr>
            <a:lvl8pPr marL="18774869" indent="0">
              <a:buNone/>
              <a:defRPr sz="9411" b="1"/>
            </a:lvl8pPr>
            <a:lvl9pPr marL="21456993" indent="0">
              <a:buNone/>
              <a:defRPr sz="9411" b="1"/>
            </a:lvl9pPr>
          </a:lstStyle>
          <a:p>
            <a:pPr lvl="0"/>
            <a:r>
              <a:rPr lang="en-US" smtClean="0"/>
              <a:t>Click to edit Master text styles</a:t>
            </a:r>
          </a:p>
        </p:txBody>
      </p:sp>
      <p:sp>
        <p:nvSpPr>
          <p:cNvPr id="4" name="Content Placeholder 3"/>
          <p:cNvSpPr>
            <a:spLocks noGrp="1"/>
          </p:cNvSpPr>
          <p:nvPr>
            <p:ph sz="half" idx="2"/>
          </p:nvPr>
        </p:nvSpPr>
        <p:spPr>
          <a:xfrm>
            <a:off x="2514602" y="10439403"/>
            <a:ext cx="22221035" cy="18966183"/>
          </a:xfrm>
        </p:spPr>
        <p:txBody>
          <a:bodyPr/>
          <a:lstStyle>
            <a:lvl1pPr>
              <a:defRPr sz="14055"/>
            </a:lvl1pPr>
            <a:lvl2pPr>
              <a:defRPr sz="11733"/>
            </a:lvl2pPr>
            <a:lvl3pPr>
              <a:defRPr sz="10633"/>
            </a:lvl3pPr>
            <a:lvl4pPr>
              <a:defRPr sz="9411"/>
            </a:lvl4pPr>
            <a:lvl5pPr>
              <a:defRPr sz="9411"/>
            </a:lvl5pPr>
            <a:lvl6pPr>
              <a:defRPr sz="9411"/>
            </a:lvl6pPr>
            <a:lvl7pPr>
              <a:defRPr sz="9411"/>
            </a:lvl7pPr>
            <a:lvl8pPr>
              <a:defRPr sz="9411"/>
            </a:lvl8pPr>
            <a:lvl9pPr>
              <a:defRPr sz="941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547641" y="7368546"/>
            <a:ext cx="22229763" cy="3070857"/>
          </a:xfrm>
        </p:spPr>
        <p:txBody>
          <a:bodyPr anchor="b"/>
          <a:lstStyle>
            <a:lvl1pPr marL="0" indent="0">
              <a:buNone/>
              <a:defRPr sz="14055" b="1"/>
            </a:lvl1pPr>
            <a:lvl2pPr marL="2682124" indent="0">
              <a:buNone/>
              <a:defRPr sz="11733" b="1"/>
            </a:lvl2pPr>
            <a:lvl3pPr marL="5364248" indent="0">
              <a:buNone/>
              <a:defRPr sz="10633" b="1"/>
            </a:lvl3pPr>
            <a:lvl4pPr marL="8046372" indent="0">
              <a:buNone/>
              <a:defRPr sz="9411" b="1"/>
            </a:lvl4pPr>
            <a:lvl5pPr marL="10728497" indent="0">
              <a:buNone/>
              <a:defRPr sz="9411" b="1"/>
            </a:lvl5pPr>
            <a:lvl6pPr marL="13410621" indent="0">
              <a:buNone/>
              <a:defRPr sz="9411" b="1"/>
            </a:lvl6pPr>
            <a:lvl7pPr marL="16092745" indent="0">
              <a:buNone/>
              <a:defRPr sz="9411" b="1"/>
            </a:lvl7pPr>
            <a:lvl8pPr marL="18774869" indent="0">
              <a:buNone/>
              <a:defRPr sz="9411" b="1"/>
            </a:lvl8pPr>
            <a:lvl9pPr marL="21456993" indent="0">
              <a:buNone/>
              <a:defRPr sz="9411" b="1"/>
            </a:lvl9pPr>
          </a:lstStyle>
          <a:p>
            <a:pPr lvl="0"/>
            <a:r>
              <a:rPr lang="en-US" smtClean="0"/>
              <a:t>Click to edit Master text styles</a:t>
            </a:r>
          </a:p>
        </p:txBody>
      </p:sp>
      <p:sp>
        <p:nvSpPr>
          <p:cNvPr id="6" name="Content Placeholder 5"/>
          <p:cNvSpPr>
            <a:spLocks noGrp="1"/>
          </p:cNvSpPr>
          <p:nvPr>
            <p:ph sz="quarter" idx="4"/>
          </p:nvPr>
        </p:nvSpPr>
        <p:spPr>
          <a:xfrm>
            <a:off x="25547641" y="10439403"/>
            <a:ext cx="22229763" cy="18966183"/>
          </a:xfrm>
        </p:spPr>
        <p:txBody>
          <a:bodyPr/>
          <a:lstStyle>
            <a:lvl1pPr>
              <a:defRPr sz="14055"/>
            </a:lvl1pPr>
            <a:lvl2pPr>
              <a:defRPr sz="11733"/>
            </a:lvl2pPr>
            <a:lvl3pPr>
              <a:defRPr sz="10633"/>
            </a:lvl3pPr>
            <a:lvl4pPr>
              <a:defRPr sz="9411"/>
            </a:lvl4pPr>
            <a:lvl5pPr>
              <a:defRPr sz="9411"/>
            </a:lvl5pPr>
            <a:lvl6pPr>
              <a:defRPr sz="9411"/>
            </a:lvl6pPr>
            <a:lvl7pPr>
              <a:defRPr sz="9411"/>
            </a:lvl7pPr>
            <a:lvl8pPr>
              <a:defRPr sz="9411"/>
            </a:lvl8pPr>
            <a:lvl9pPr>
              <a:defRPr sz="941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ED606A5C-E57F-4CBE-A78D-F1345668A146}" type="datetime1">
              <a:rPr lang="en-US"/>
              <a:pPr/>
              <a:t>10/5/2017</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90CF009A-708B-4989-AA23-1A64B307337C}"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93770AB-D62E-4274-9A85-C05326916DFE}" type="datetime1">
              <a:rPr lang="en-US"/>
              <a:pPr/>
              <a:t>10/5/2017</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8FB8E7FE-3146-460D-8E00-1A552528258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2BC5B4B3-806C-4540-8550-071B5BE8C492}" type="datetime1">
              <a:rPr lang="en-US"/>
              <a:pPr/>
              <a:t>10/5/2017</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6EA47186-DDD2-4370-8BB0-269F1D66091E}"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4" y="1310640"/>
            <a:ext cx="16545722" cy="5577840"/>
          </a:xfrm>
        </p:spPr>
        <p:txBody>
          <a:bodyPr anchor="b"/>
          <a:lstStyle>
            <a:lvl1pPr algn="l">
              <a:defRPr sz="11733" b="1"/>
            </a:lvl1pPr>
          </a:lstStyle>
          <a:p>
            <a:r>
              <a:rPr lang="en-US" smtClean="0"/>
              <a:t>Click to edit Master title style</a:t>
            </a:r>
            <a:endParaRPr lang="en-US"/>
          </a:p>
        </p:txBody>
      </p:sp>
      <p:sp>
        <p:nvSpPr>
          <p:cNvPr id="3" name="Content Placeholder 2"/>
          <p:cNvSpPr>
            <a:spLocks noGrp="1"/>
          </p:cNvSpPr>
          <p:nvPr>
            <p:ph idx="1"/>
          </p:nvPr>
        </p:nvSpPr>
        <p:spPr>
          <a:xfrm>
            <a:off x="19662776" y="1310645"/>
            <a:ext cx="28114625" cy="28094943"/>
          </a:xfrm>
        </p:spPr>
        <p:txBody>
          <a:bodyPr/>
          <a:lstStyle>
            <a:lvl1pPr>
              <a:defRPr sz="18700"/>
            </a:lvl1pPr>
            <a:lvl2pPr>
              <a:defRPr sz="16500"/>
            </a:lvl2pPr>
            <a:lvl3pPr>
              <a:defRPr sz="14055"/>
            </a:lvl3pPr>
            <a:lvl4pPr>
              <a:defRPr sz="11733"/>
            </a:lvl4pPr>
            <a:lvl5pPr>
              <a:defRPr sz="11733"/>
            </a:lvl5pPr>
            <a:lvl6pPr>
              <a:defRPr sz="11733"/>
            </a:lvl6pPr>
            <a:lvl7pPr>
              <a:defRPr sz="11733"/>
            </a:lvl7pPr>
            <a:lvl8pPr>
              <a:defRPr sz="11733"/>
            </a:lvl8pPr>
            <a:lvl9pPr>
              <a:defRPr sz="117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14604" y="6888485"/>
            <a:ext cx="16545722" cy="22517103"/>
          </a:xfrm>
        </p:spPr>
        <p:txBody>
          <a:bodyPr/>
          <a:lstStyle>
            <a:lvl1pPr marL="0" indent="0">
              <a:buNone/>
              <a:defRPr sz="8189"/>
            </a:lvl1pPr>
            <a:lvl2pPr marL="2682124" indent="0">
              <a:buNone/>
              <a:defRPr sz="6967"/>
            </a:lvl2pPr>
            <a:lvl3pPr marL="5364248" indent="0">
              <a:buNone/>
              <a:defRPr sz="5867"/>
            </a:lvl3pPr>
            <a:lvl4pPr marL="8046372" indent="0">
              <a:buNone/>
              <a:defRPr sz="5255"/>
            </a:lvl4pPr>
            <a:lvl5pPr marL="10728497" indent="0">
              <a:buNone/>
              <a:defRPr sz="5255"/>
            </a:lvl5pPr>
            <a:lvl6pPr marL="13410621" indent="0">
              <a:buNone/>
              <a:defRPr sz="5255"/>
            </a:lvl6pPr>
            <a:lvl7pPr marL="16092745" indent="0">
              <a:buNone/>
              <a:defRPr sz="5255"/>
            </a:lvl7pPr>
            <a:lvl8pPr marL="18774869" indent="0">
              <a:buNone/>
              <a:defRPr sz="5255"/>
            </a:lvl8pPr>
            <a:lvl9pPr marL="21456993" indent="0">
              <a:buNone/>
              <a:defRPr sz="525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A33E26F-3890-422E-9584-9A602D25C39E}" type="datetime1">
              <a:rPr lang="en-US"/>
              <a:pPr/>
              <a:t>10/5/2017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0C345107-6222-4E6D-ABC2-137844DAAD2B}"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57585" y="23042883"/>
            <a:ext cx="30175200" cy="2720343"/>
          </a:xfrm>
        </p:spPr>
        <p:txBody>
          <a:bodyPr anchor="b"/>
          <a:lstStyle>
            <a:lvl1pPr algn="l">
              <a:defRPr sz="11733" b="1"/>
            </a:lvl1pPr>
          </a:lstStyle>
          <a:p>
            <a:r>
              <a:rPr lang="en-US" smtClean="0"/>
              <a:t>Click to edit Master title style</a:t>
            </a:r>
            <a:endParaRPr lang="en-US"/>
          </a:p>
        </p:txBody>
      </p:sp>
      <p:sp>
        <p:nvSpPr>
          <p:cNvPr id="3" name="Picture Placeholder 2"/>
          <p:cNvSpPr>
            <a:spLocks noGrp="1"/>
          </p:cNvSpPr>
          <p:nvPr>
            <p:ph type="pic" idx="1"/>
          </p:nvPr>
        </p:nvSpPr>
        <p:spPr>
          <a:xfrm>
            <a:off x="9857585" y="2941320"/>
            <a:ext cx="30175200" cy="19751040"/>
          </a:xfrm>
        </p:spPr>
        <p:txBody>
          <a:bodyPr rtlCol="0">
            <a:normAutofit/>
          </a:bodyPr>
          <a:lstStyle>
            <a:lvl1pPr marL="0" indent="0">
              <a:buNone/>
              <a:defRPr sz="18700"/>
            </a:lvl1pPr>
            <a:lvl2pPr marL="2682124" indent="0">
              <a:buNone/>
              <a:defRPr sz="16500"/>
            </a:lvl2pPr>
            <a:lvl3pPr marL="5364248" indent="0">
              <a:buNone/>
              <a:defRPr sz="14055"/>
            </a:lvl3pPr>
            <a:lvl4pPr marL="8046372" indent="0">
              <a:buNone/>
              <a:defRPr sz="11733"/>
            </a:lvl4pPr>
            <a:lvl5pPr marL="10728497" indent="0">
              <a:buNone/>
              <a:defRPr sz="11733"/>
            </a:lvl5pPr>
            <a:lvl6pPr marL="13410621" indent="0">
              <a:buNone/>
              <a:defRPr sz="11733"/>
            </a:lvl6pPr>
            <a:lvl7pPr marL="16092745" indent="0">
              <a:buNone/>
              <a:defRPr sz="11733"/>
            </a:lvl7pPr>
            <a:lvl8pPr marL="18774869" indent="0">
              <a:buNone/>
              <a:defRPr sz="11733"/>
            </a:lvl8pPr>
            <a:lvl9pPr marL="21456993" indent="0">
              <a:buNone/>
              <a:defRPr sz="11733"/>
            </a:lvl9pPr>
          </a:lstStyle>
          <a:p>
            <a:pPr lvl="0"/>
            <a:endParaRPr lang="en-US" noProof="0" smtClean="0"/>
          </a:p>
        </p:txBody>
      </p:sp>
      <p:sp>
        <p:nvSpPr>
          <p:cNvPr id="4" name="Text Placeholder 3"/>
          <p:cNvSpPr>
            <a:spLocks noGrp="1"/>
          </p:cNvSpPr>
          <p:nvPr>
            <p:ph type="body" sz="half" idx="2"/>
          </p:nvPr>
        </p:nvSpPr>
        <p:spPr>
          <a:xfrm>
            <a:off x="9857585" y="25763226"/>
            <a:ext cx="30175200" cy="3863337"/>
          </a:xfrm>
        </p:spPr>
        <p:txBody>
          <a:bodyPr/>
          <a:lstStyle>
            <a:lvl1pPr marL="0" indent="0">
              <a:buNone/>
              <a:defRPr sz="8189"/>
            </a:lvl1pPr>
            <a:lvl2pPr marL="2682124" indent="0">
              <a:buNone/>
              <a:defRPr sz="6967"/>
            </a:lvl2pPr>
            <a:lvl3pPr marL="5364248" indent="0">
              <a:buNone/>
              <a:defRPr sz="5867"/>
            </a:lvl3pPr>
            <a:lvl4pPr marL="8046372" indent="0">
              <a:buNone/>
              <a:defRPr sz="5255"/>
            </a:lvl4pPr>
            <a:lvl5pPr marL="10728497" indent="0">
              <a:buNone/>
              <a:defRPr sz="5255"/>
            </a:lvl5pPr>
            <a:lvl6pPr marL="13410621" indent="0">
              <a:buNone/>
              <a:defRPr sz="5255"/>
            </a:lvl6pPr>
            <a:lvl7pPr marL="16092745" indent="0">
              <a:buNone/>
              <a:defRPr sz="5255"/>
            </a:lvl7pPr>
            <a:lvl8pPr marL="18774869" indent="0">
              <a:buNone/>
              <a:defRPr sz="5255"/>
            </a:lvl8pPr>
            <a:lvl9pPr marL="21456993" indent="0">
              <a:buNone/>
              <a:defRPr sz="525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7EFEB87-A5A8-48B2-97C3-BCEA78898405}" type="datetime1">
              <a:rPr lang="en-US"/>
              <a:pPr/>
              <a:t>10/5/2017</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00AE60E3-6326-4E05-AB3F-70F45192C802}"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514600" y="1318263"/>
            <a:ext cx="45262800" cy="5486400"/>
          </a:xfrm>
          <a:prstGeom prst="rect">
            <a:avLst/>
          </a:prstGeom>
          <a:noFill/>
          <a:ln w="9525">
            <a:noFill/>
            <a:miter lim="800000"/>
            <a:headEnd/>
            <a:tailEnd/>
          </a:ln>
        </p:spPr>
        <p:txBody>
          <a:bodyPr vert="horz" wrap="square" lIns="438901" tIns="219451" rIns="438901" bIns="219451"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2514600" y="7680965"/>
            <a:ext cx="45262800" cy="21724623"/>
          </a:xfrm>
          <a:prstGeom prst="rect">
            <a:avLst/>
          </a:prstGeom>
          <a:noFill/>
          <a:ln w="9525">
            <a:noFill/>
            <a:miter lim="800000"/>
            <a:headEnd/>
            <a:tailEnd/>
          </a:ln>
        </p:spPr>
        <p:txBody>
          <a:bodyPr vert="horz" wrap="square" lIns="438901" tIns="219451" rIns="438901" bIns="21945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2514600" y="30510483"/>
            <a:ext cx="11734800" cy="1752600"/>
          </a:xfrm>
          <a:prstGeom prst="rect">
            <a:avLst/>
          </a:prstGeom>
        </p:spPr>
        <p:txBody>
          <a:bodyPr vert="horz" wrap="square" lIns="438901" tIns="219451" rIns="438901" bIns="219451" numCol="1" anchor="ctr" anchorCtr="0" compatLnSpc="1">
            <a:prstTxWarp prst="textNoShape">
              <a:avLst/>
            </a:prstTxWarp>
          </a:bodyPr>
          <a:lstStyle>
            <a:lvl1pPr>
              <a:defRPr sz="6967">
                <a:solidFill>
                  <a:srgbClr val="898989"/>
                </a:solidFill>
                <a:latin typeface="Calibri" charset="0"/>
              </a:defRPr>
            </a:lvl1pPr>
          </a:lstStyle>
          <a:p>
            <a:fld id="{76FCA8C5-C295-46C7-9BC2-1A5ACF558DC0}" type="datetime1">
              <a:rPr lang="en-US"/>
              <a:pPr/>
              <a:t>10/5/2017</a:t>
            </a:fld>
            <a:endParaRPr lang="en-US"/>
          </a:p>
        </p:txBody>
      </p:sp>
      <p:sp>
        <p:nvSpPr>
          <p:cNvPr id="5" name="Footer Placeholder 4"/>
          <p:cNvSpPr>
            <a:spLocks noGrp="1"/>
          </p:cNvSpPr>
          <p:nvPr>
            <p:ph type="ftr" sz="quarter" idx="3"/>
          </p:nvPr>
        </p:nvSpPr>
        <p:spPr>
          <a:xfrm>
            <a:off x="17183100" y="30510483"/>
            <a:ext cx="15925800" cy="1752600"/>
          </a:xfrm>
          <a:prstGeom prst="rect">
            <a:avLst/>
          </a:prstGeom>
        </p:spPr>
        <p:txBody>
          <a:bodyPr vert="horz" wrap="square" lIns="438901" tIns="219451" rIns="438901" bIns="219451" numCol="1" anchor="ctr" anchorCtr="0" compatLnSpc="1">
            <a:prstTxWarp prst="textNoShape">
              <a:avLst/>
            </a:prstTxWarp>
          </a:bodyPr>
          <a:lstStyle>
            <a:lvl1pPr algn="ctr">
              <a:defRPr sz="6967">
                <a:solidFill>
                  <a:srgbClr val="898989"/>
                </a:solidFill>
                <a:latin typeface="Calibri" charset="0"/>
              </a:defRPr>
            </a:lvl1pPr>
          </a:lstStyle>
          <a:p>
            <a:endParaRPr lang="en-US"/>
          </a:p>
        </p:txBody>
      </p:sp>
      <p:sp>
        <p:nvSpPr>
          <p:cNvPr id="6" name="Slide Number Placeholder 5"/>
          <p:cNvSpPr>
            <a:spLocks noGrp="1"/>
          </p:cNvSpPr>
          <p:nvPr>
            <p:ph type="sldNum" sz="quarter" idx="4"/>
          </p:nvPr>
        </p:nvSpPr>
        <p:spPr>
          <a:xfrm>
            <a:off x="36042600" y="30510483"/>
            <a:ext cx="11734800" cy="1752600"/>
          </a:xfrm>
          <a:prstGeom prst="rect">
            <a:avLst/>
          </a:prstGeom>
        </p:spPr>
        <p:txBody>
          <a:bodyPr vert="horz" wrap="square" lIns="438901" tIns="219451" rIns="438901" bIns="219451" numCol="1" anchor="ctr" anchorCtr="0" compatLnSpc="1">
            <a:prstTxWarp prst="textNoShape">
              <a:avLst/>
            </a:prstTxWarp>
          </a:bodyPr>
          <a:lstStyle>
            <a:lvl1pPr algn="r">
              <a:defRPr sz="6967">
                <a:solidFill>
                  <a:srgbClr val="898989"/>
                </a:solidFill>
                <a:latin typeface="Calibri" charset="0"/>
              </a:defRPr>
            </a:lvl1pPr>
          </a:lstStyle>
          <a:p>
            <a:fld id="{32A10BD7-329E-4229-99D6-13168E14D08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682124" rtl="0" eaLnBrk="0" fontAlgn="base" hangingPunct="0">
        <a:spcBef>
          <a:spcPct val="0"/>
        </a:spcBef>
        <a:spcAft>
          <a:spcPct val="0"/>
        </a:spcAft>
        <a:defRPr sz="25788" kern="1200">
          <a:solidFill>
            <a:schemeClr val="tx1"/>
          </a:solidFill>
          <a:latin typeface="+mj-lt"/>
          <a:ea typeface="ＭＳ Ｐゴシック" pitchFamily="-65" charset="-128"/>
          <a:cs typeface="ＭＳ Ｐゴシック" pitchFamily="-65" charset="-128"/>
        </a:defRPr>
      </a:lvl1pPr>
      <a:lvl2pPr algn="ctr" defTabSz="2682124" rtl="0" eaLnBrk="0" fontAlgn="base" hangingPunct="0">
        <a:spcBef>
          <a:spcPct val="0"/>
        </a:spcBef>
        <a:spcAft>
          <a:spcPct val="0"/>
        </a:spcAft>
        <a:defRPr sz="25788">
          <a:solidFill>
            <a:schemeClr val="tx1"/>
          </a:solidFill>
          <a:latin typeface="Calibri" pitchFamily="-65" charset="0"/>
          <a:ea typeface="ＭＳ Ｐゴシック" pitchFamily="-65" charset="-128"/>
          <a:cs typeface="ＭＳ Ｐゴシック" pitchFamily="-65" charset="-128"/>
        </a:defRPr>
      </a:lvl2pPr>
      <a:lvl3pPr algn="ctr" defTabSz="2682124" rtl="0" eaLnBrk="0" fontAlgn="base" hangingPunct="0">
        <a:spcBef>
          <a:spcPct val="0"/>
        </a:spcBef>
        <a:spcAft>
          <a:spcPct val="0"/>
        </a:spcAft>
        <a:defRPr sz="25788">
          <a:solidFill>
            <a:schemeClr val="tx1"/>
          </a:solidFill>
          <a:latin typeface="Calibri" pitchFamily="-65" charset="0"/>
          <a:ea typeface="ＭＳ Ｐゴシック" pitchFamily="-65" charset="-128"/>
          <a:cs typeface="ＭＳ Ｐゴシック" pitchFamily="-65" charset="-128"/>
        </a:defRPr>
      </a:lvl3pPr>
      <a:lvl4pPr algn="ctr" defTabSz="2682124" rtl="0" eaLnBrk="0" fontAlgn="base" hangingPunct="0">
        <a:spcBef>
          <a:spcPct val="0"/>
        </a:spcBef>
        <a:spcAft>
          <a:spcPct val="0"/>
        </a:spcAft>
        <a:defRPr sz="25788">
          <a:solidFill>
            <a:schemeClr val="tx1"/>
          </a:solidFill>
          <a:latin typeface="Calibri" pitchFamily="-65" charset="0"/>
          <a:ea typeface="ＭＳ Ｐゴシック" pitchFamily="-65" charset="-128"/>
          <a:cs typeface="ＭＳ Ｐゴシック" pitchFamily="-65" charset="-128"/>
        </a:defRPr>
      </a:lvl4pPr>
      <a:lvl5pPr algn="ctr" defTabSz="2682124" rtl="0" eaLnBrk="0" fontAlgn="base" hangingPunct="0">
        <a:spcBef>
          <a:spcPct val="0"/>
        </a:spcBef>
        <a:spcAft>
          <a:spcPct val="0"/>
        </a:spcAft>
        <a:defRPr sz="25788">
          <a:solidFill>
            <a:schemeClr val="tx1"/>
          </a:solidFill>
          <a:latin typeface="Calibri" pitchFamily="-65" charset="0"/>
          <a:ea typeface="ＭＳ Ｐゴシック" pitchFamily="-65" charset="-128"/>
          <a:cs typeface="ＭＳ Ｐゴシック" pitchFamily="-65" charset="-128"/>
        </a:defRPr>
      </a:lvl5pPr>
      <a:lvl6pPr marL="2682124" algn="ctr" defTabSz="2682124" rtl="0" fontAlgn="base">
        <a:spcBef>
          <a:spcPct val="0"/>
        </a:spcBef>
        <a:spcAft>
          <a:spcPct val="0"/>
        </a:spcAft>
        <a:defRPr sz="25788">
          <a:solidFill>
            <a:schemeClr val="tx1"/>
          </a:solidFill>
          <a:latin typeface="Calibri" pitchFamily="-65" charset="0"/>
          <a:ea typeface="ＭＳ Ｐゴシック" pitchFamily="-65" charset="-128"/>
          <a:cs typeface="ＭＳ Ｐゴシック" pitchFamily="-65" charset="-128"/>
        </a:defRPr>
      </a:lvl6pPr>
      <a:lvl7pPr marL="5364248" algn="ctr" defTabSz="2682124" rtl="0" fontAlgn="base">
        <a:spcBef>
          <a:spcPct val="0"/>
        </a:spcBef>
        <a:spcAft>
          <a:spcPct val="0"/>
        </a:spcAft>
        <a:defRPr sz="25788">
          <a:solidFill>
            <a:schemeClr val="tx1"/>
          </a:solidFill>
          <a:latin typeface="Calibri" pitchFamily="-65" charset="0"/>
          <a:ea typeface="ＭＳ Ｐゴシック" pitchFamily="-65" charset="-128"/>
          <a:cs typeface="ＭＳ Ｐゴシック" pitchFamily="-65" charset="-128"/>
        </a:defRPr>
      </a:lvl7pPr>
      <a:lvl8pPr marL="8046372" algn="ctr" defTabSz="2682124" rtl="0" fontAlgn="base">
        <a:spcBef>
          <a:spcPct val="0"/>
        </a:spcBef>
        <a:spcAft>
          <a:spcPct val="0"/>
        </a:spcAft>
        <a:defRPr sz="25788">
          <a:solidFill>
            <a:schemeClr val="tx1"/>
          </a:solidFill>
          <a:latin typeface="Calibri" pitchFamily="-65" charset="0"/>
          <a:ea typeface="ＭＳ Ｐゴシック" pitchFamily="-65" charset="-128"/>
          <a:cs typeface="ＭＳ Ｐゴシック" pitchFamily="-65" charset="-128"/>
        </a:defRPr>
      </a:lvl8pPr>
      <a:lvl9pPr marL="10728497" algn="ctr" defTabSz="2682124" rtl="0" fontAlgn="base">
        <a:spcBef>
          <a:spcPct val="0"/>
        </a:spcBef>
        <a:spcAft>
          <a:spcPct val="0"/>
        </a:spcAft>
        <a:defRPr sz="25788">
          <a:solidFill>
            <a:schemeClr val="tx1"/>
          </a:solidFill>
          <a:latin typeface="Calibri" pitchFamily="-65" charset="0"/>
          <a:ea typeface="ＭＳ Ｐゴシック" pitchFamily="-65" charset="-128"/>
          <a:cs typeface="ＭＳ Ｐゴシック" pitchFamily="-65" charset="-128"/>
        </a:defRPr>
      </a:lvl9pPr>
    </p:titleStyle>
    <p:bodyStyle>
      <a:lvl1pPr marL="2011593" indent="-2011593" algn="l" defTabSz="2682124" rtl="0" eaLnBrk="0" fontAlgn="base" hangingPunct="0">
        <a:spcBef>
          <a:spcPct val="20000"/>
        </a:spcBef>
        <a:spcAft>
          <a:spcPct val="0"/>
        </a:spcAft>
        <a:buFont typeface="Arial" charset="0"/>
        <a:buChar char="•"/>
        <a:defRPr sz="18700" kern="1200">
          <a:solidFill>
            <a:schemeClr val="tx1"/>
          </a:solidFill>
          <a:latin typeface="+mn-lt"/>
          <a:ea typeface="ＭＳ Ｐゴシック" pitchFamily="-65" charset="-128"/>
          <a:cs typeface="ＭＳ Ｐゴシック" pitchFamily="-65" charset="-128"/>
        </a:defRPr>
      </a:lvl1pPr>
      <a:lvl2pPr marL="4358452" indent="-1676328" algn="l" defTabSz="2682124" rtl="0" eaLnBrk="0" fontAlgn="base" hangingPunct="0">
        <a:spcBef>
          <a:spcPct val="20000"/>
        </a:spcBef>
        <a:spcAft>
          <a:spcPct val="0"/>
        </a:spcAft>
        <a:buFont typeface="Arial" charset="0"/>
        <a:buChar char="–"/>
        <a:defRPr sz="16500" kern="1200">
          <a:solidFill>
            <a:schemeClr val="tx1"/>
          </a:solidFill>
          <a:latin typeface="+mn-lt"/>
          <a:ea typeface="ＭＳ Ｐゴシック" pitchFamily="-65" charset="-128"/>
          <a:cs typeface="+mn-cs"/>
        </a:defRPr>
      </a:lvl2pPr>
      <a:lvl3pPr marL="6705311" indent="-1341063" algn="l" defTabSz="2682124" rtl="0" eaLnBrk="0" fontAlgn="base" hangingPunct="0">
        <a:spcBef>
          <a:spcPct val="20000"/>
        </a:spcBef>
        <a:spcAft>
          <a:spcPct val="0"/>
        </a:spcAft>
        <a:buFont typeface="Arial" charset="0"/>
        <a:buChar char="•"/>
        <a:defRPr sz="14055" kern="1200">
          <a:solidFill>
            <a:schemeClr val="tx1"/>
          </a:solidFill>
          <a:latin typeface="+mn-lt"/>
          <a:ea typeface="ＭＳ Ｐゴシック" pitchFamily="-65" charset="-128"/>
          <a:cs typeface="+mn-cs"/>
        </a:defRPr>
      </a:lvl3pPr>
      <a:lvl4pPr marL="9387435" indent="-1341063" algn="l" defTabSz="2682124" rtl="0" eaLnBrk="0" fontAlgn="base" hangingPunct="0">
        <a:spcBef>
          <a:spcPct val="20000"/>
        </a:spcBef>
        <a:spcAft>
          <a:spcPct val="0"/>
        </a:spcAft>
        <a:buFont typeface="Arial" charset="0"/>
        <a:buChar char="–"/>
        <a:defRPr sz="11733" kern="1200">
          <a:solidFill>
            <a:schemeClr val="tx1"/>
          </a:solidFill>
          <a:latin typeface="+mn-lt"/>
          <a:ea typeface="ＭＳ Ｐゴシック" pitchFamily="-65" charset="-128"/>
          <a:cs typeface="+mn-cs"/>
        </a:defRPr>
      </a:lvl4pPr>
      <a:lvl5pPr marL="12069559" indent="-1341063" algn="l" defTabSz="2682124" rtl="0" eaLnBrk="0" fontAlgn="base" hangingPunct="0">
        <a:spcBef>
          <a:spcPct val="20000"/>
        </a:spcBef>
        <a:spcAft>
          <a:spcPct val="0"/>
        </a:spcAft>
        <a:buFont typeface="Arial" charset="0"/>
        <a:buChar char="»"/>
        <a:defRPr sz="11733" kern="1200">
          <a:solidFill>
            <a:schemeClr val="tx1"/>
          </a:solidFill>
          <a:latin typeface="+mn-lt"/>
          <a:ea typeface="ＭＳ Ｐゴシック" pitchFamily="-65" charset="-128"/>
          <a:cs typeface="+mn-cs"/>
        </a:defRPr>
      </a:lvl5pPr>
      <a:lvl6pPr marL="14751683" indent="-1341063" algn="l" defTabSz="2682124" rtl="0" eaLnBrk="1" latinLnBrk="0" hangingPunct="1">
        <a:spcBef>
          <a:spcPct val="20000"/>
        </a:spcBef>
        <a:buFont typeface="Arial"/>
        <a:buChar char="•"/>
        <a:defRPr sz="11733" kern="1200">
          <a:solidFill>
            <a:schemeClr val="tx1"/>
          </a:solidFill>
          <a:latin typeface="+mn-lt"/>
          <a:ea typeface="+mn-ea"/>
          <a:cs typeface="+mn-cs"/>
        </a:defRPr>
      </a:lvl6pPr>
      <a:lvl7pPr marL="17433807" indent="-1341063" algn="l" defTabSz="2682124" rtl="0" eaLnBrk="1" latinLnBrk="0" hangingPunct="1">
        <a:spcBef>
          <a:spcPct val="20000"/>
        </a:spcBef>
        <a:buFont typeface="Arial"/>
        <a:buChar char="•"/>
        <a:defRPr sz="11733" kern="1200">
          <a:solidFill>
            <a:schemeClr val="tx1"/>
          </a:solidFill>
          <a:latin typeface="+mn-lt"/>
          <a:ea typeface="+mn-ea"/>
          <a:cs typeface="+mn-cs"/>
        </a:defRPr>
      </a:lvl7pPr>
      <a:lvl8pPr marL="20115932" indent="-1341063" algn="l" defTabSz="2682124" rtl="0" eaLnBrk="1" latinLnBrk="0" hangingPunct="1">
        <a:spcBef>
          <a:spcPct val="20000"/>
        </a:spcBef>
        <a:buFont typeface="Arial"/>
        <a:buChar char="•"/>
        <a:defRPr sz="11733" kern="1200">
          <a:solidFill>
            <a:schemeClr val="tx1"/>
          </a:solidFill>
          <a:latin typeface="+mn-lt"/>
          <a:ea typeface="+mn-ea"/>
          <a:cs typeface="+mn-cs"/>
        </a:defRPr>
      </a:lvl8pPr>
      <a:lvl9pPr marL="22798056" indent="-1341063" algn="l" defTabSz="2682124" rtl="0" eaLnBrk="1" latinLnBrk="0" hangingPunct="1">
        <a:spcBef>
          <a:spcPct val="20000"/>
        </a:spcBef>
        <a:buFont typeface="Arial"/>
        <a:buChar char="•"/>
        <a:defRPr sz="11733" kern="1200">
          <a:solidFill>
            <a:schemeClr val="tx1"/>
          </a:solidFill>
          <a:latin typeface="+mn-lt"/>
          <a:ea typeface="+mn-ea"/>
          <a:cs typeface="+mn-cs"/>
        </a:defRPr>
      </a:lvl9pPr>
    </p:bodyStyle>
    <p:otherStyle>
      <a:defPPr>
        <a:defRPr lang="en-US"/>
      </a:defPPr>
      <a:lvl1pPr marL="0" algn="l" defTabSz="2682124" rtl="0" eaLnBrk="1" latinLnBrk="0" hangingPunct="1">
        <a:defRPr sz="10633" kern="1200">
          <a:solidFill>
            <a:schemeClr val="tx1"/>
          </a:solidFill>
          <a:latin typeface="+mn-lt"/>
          <a:ea typeface="+mn-ea"/>
          <a:cs typeface="+mn-cs"/>
        </a:defRPr>
      </a:lvl1pPr>
      <a:lvl2pPr marL="2682124" algn="l" defTabSz="2682124" rtl="0" eaLnBrk="1" latinLnBrk="0" hangingPunct="1">
        <a:defRPr sz="10633" kern="1200">
          <a:solidFill>
            <a:schemeClr val="tx1"/>
          </a:solidFill>
          <a:latin typeface="+mn-lt"/>
          <a:ea typeface="+mn-ea"/>
          <a:cs typeface="+mn-cs"/>
        </a:defRPr>
      </a:lvl2pPr>
      <a:lvl3pPr marL="5364248" algn="l" defTabSz="2682124" rtl="0" eaLnBrk="1" latinLnBrk="0" hangingPunct="1">
        <a:defRPr sz="10633" kern="1200">
          <a:solidFill>
            <a:schemeClr val="tx1"/>
          </a:solidFill>
          <a:latin typeface="+mn-lt"/>
          <a:ea typeface="+mn-ea"/>
          <a:cs typeface="+mn-cs"/>
        </a:defRPr>
      </a:lvl3pPr>
      <a:lvl4pPr marL="8046372" algn="l" defTabSz="2682124" rtl="0" eaLnBrk="1" latinLnBrk="0" hangingPunct="1">
        <a:defRPr sz="10633" kern="1200">
          <a:solidFill>
            <a:schemeClr val="tx1"/>
          </a:solidFill>
          <a:latin typeface="+mn-lt"/>
          <a:ea typeface="+mn-ea"/>
          <a:cs typeface="+mn-cs"/>
        </a:defRPr>
      </a:lvl4pPr>
      <a:lvl5pPr marL="10728497" algn="l" defTabSz="2682124" rtl="0" eaLnBrk="1" latinLnBrk="0" hangingPunct="1">
        <a:defRPr sz="10633" kern="1200">
          <a:solidFill>
            <a:schemeClr val="tx1"/>
          </a:solidFill>
          <a:latin typeface="+mn-lt"/>
          <a:ea typeface="+mn-ea"/>
          <a:cs typeface="+mn-cs"/>
        </a:defRPr>
      </a:lvl5pPr>
      <a:lvl6pPr marL="13410621" algn="l" defTabSz="2682124" rtl="0" eaLnBrk="1" latinLnBrk="0" hangingPunct="1">
        <a:defRPr sz="10633" kern="1200">
          <a:solidFill>
            <a:schemeClr val="tx1"/>
          </a:solidFill>
          <a:latin typeface="+mn-lt"/>
          <a:ea typeface="+mn-ea"/>
          <a:cs typeface="+mn-cs"/>
        </a:defRPr>
      </a:lvl6pPr>
      <a:lvl7pPr marL="16092745" algn="l" defTabSz="2682124" rtl="0" eaLnBrk="1" latinLnBrk="0" hangingPunct="1">
        <a:defRPr sz="10633" kern="1200">
          <a:solidFill>
            <a:schemeClr val="tx1"/>
          </a:solidFill>
          <a:latin typeface="+mn-lt"/>
          <a:ea typeface="+mn-ea"/>
          <a:cs typeface="+mn-cs"/>
        </a:defRPr>
      </a:lvl7pPr>
      <a:lvl8pPr marL="18774869" algn="l" defTabSz="2682124" rtl="0" eaLnBrk="1" latinLnBrk="0" hangingPunct="1">
        <a:defRPr sz="10633" kern="1200">
          <a:solidFill>
            <a:schemeClr val="tx1"/>
          </a:solidFill>
          <a:latin typeface="+mn-lt"/>
          <a:ea typeface="+mn-ea"/>
          <a:cs typeface="+mn-cs"/>
        </a:defRPr>
      </a:lvl8pPr>
      <a:lvl9pPr marL="21456993" algn="l" defTabSz="2682124" rtl="0" eaLnBrk="1" latinLnBrk="0" hangingPunct="1">
        <a:defRPr sz="10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18" Type="http://schemas.openxmlformats.org/officeDocument/2006/relationships/image" Target="../media/image16.JP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jpg"/><Relationship Id="rId17" Type="http://schemas.openxmlformats.org/officeDocument/2006/relationships/image" Target="../media/image15.JPG"/><Relationship Id="rId2" Type="http://schemas.openxmlformats.org/officeDocument/2006/relationships/notesSlide" Target="../notesSlides/notesSlide1.xml"/><Relationship Id="rId16"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png"/><Relationship Id="rId15" Type="http://schemas.openxmlformats.org/officeDocument/2006/relationships/image" Target="../media/image13.JP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69" descr="http://www.clemson.edu/campus-life/campus-services/creative-services/visual-guide/downloads/logos/paw.gif"/>
          <p:cNvPicPr>
            <a:picLocks noChangeAspect="1" noChangeArrowheads="1"/>
          </p:cNvPicPr>
          <p:nvPr/>
        </p:nvPicPr>
        <p:blipFill>
          <a:blip r:embed="rId3" cstate="print">
            <a:clrChange>
              <a:clrFrom>
                <a:srgbClr val="FF6633"/>
              </a:clrFrom>
              <a:clrTo>
                <a:srgbClr val="FF6633">
                  <a:alpha val="0"/>
                </a:srgbClr>
              </a:clrTo>
            </a:clrChange>
            <a:duotone>
              <a:schemeClr val="accent6">
                <a:shade val="45000"/>
                <a:satMod val="135000"/>
              </a:schemeClr>
              <a:prstClr val="white"/>
            </a:duotone>
            <a:lum bright="15000"/>
          </a:blip>
          <a:srcRect/>
          <a:stretch>
            <a:fillRect/>
          </a:stretch>
        </p:blipFill>
        <p:spPr bwMode="auto">
          <a:xfrm>
            <a:off x="12384144" y="3946074"/>
            <a:ext cx="25523713" cy="26390971"/>
          </a:xfrm>
          <a:prstGeom prst="rect">
            <a:avLst/>
          </a:prstGeom>
          <a:noFill/>
        </p:spPr>
      </p:pic>
      <p:sp>
        <p:nvSpPr>
          <p:cNvPr id="45" name="Rectangle 7"/>
          <p:cNvSpPr>
            <a:spLocks noChangeArrowheads="1"/>
          </p:cNvSpPr>
          <p:nvPr/>
        </p:nvSpPr>
        <p:spPr bwMode="auto">
          <a:xfrm>
            <a:off x="990600" y="838200"/>
            <a:ext cx="48310800" cy="3104043"/>
          </a:xfrm>
          <a:prstGeom prst="rect">
            <a:avLst/>
          </a:prstGeom>
          <a:solidFill>
            <a:srgbClr val="FF6600"/>
          </a:solidFill>
          <a:ln w="9525">
            <a:solidFill>
              <a:schemeClr val="tx1"/>
            </a:solidFill>
            <a:round/>
            <a:headEnd/>
            <a:tailEnd/>
          </a:ln>
        </p:spPr>
        <p:txBody>
          <a:bodyPr lIns="438901" tIns="219451" rIns="438901" bIns="219451"/>
          <a:lstStyle/>
          <a:p>
            <a:pPr eaLnBrk="0" hangingPunct="0"/>
            <a:endParaRPr lang="en-US">
              <a:latin typeface="Calibri" charset="0"/>
            </a:endParaRPr>
          </a:p>
        </p:txBody>
      </p:sp>
      <p:sp>
        <p:nvSpPr>
          <p:cNvPr id="47" name="Title 1"/>
          <p:cNvSpPr txBox="1">
            <a:spLocks/>
          </p:cNvSpPr>
          <p:nvPr/>
        </p:nvSpPr>
        <p:spPr bwMode="auto">
          <a:xfrm>
            <a:off x="990600" y="990600"/>
            <a:ext cx="48310800" cy="1706880"/>
          </a:xfrm>
          <a:prstGeom prst="rect">
            <a:avLst/>
          </a:prstGeom>
          <a:noFill/>
          <a:ln w="9525">
            <a:noFill/>
            <a:miter lim="800000"/>
            <a:headEnd/>
            <a:tailEnd/>
          </a:ln>
        </p:spPr>
        <p:txBody>
          <a:bodyPr vert="horz" wrap="square" lIns="438901" tIns="219451" rIns="438901" bIns="219451" numCol="1" anchor="ctr" anchorCtr="0" compatLnSpc="1">
            <a:prstTxWarp prst="textNoShape">
              <a:avLst/>
            </a:prstTxWarp>
          </a:bodyPr>
          <a:lstStyle>
            <a:lvl1pPr algn="ctr" defTabSz="2682124" rtl="0" eaLnBrk="0" fontAlgn="base" hangingPunct="0">
              <a:spcBef>
                <a:spcPct val="0"/>
              </a:spcBef>
              <a:spcAft>
                <a:spcPct val="0"/>
              </a:spcAft>
              <a:defRPr sz="25788" kern="1200">
                <a:solidFill>
                  <a:schemeClr val="tx1"/>
                </a:solidFill>
                <a:latin typeface="+mj-lt"/>
                <a:ea typeface="ＭＳ Ｐゴシック" pitchFamily="-65" charset="-128"/>
                <a:cs typeface="ＭＳ Ｐゴシック" pitchFamily="-65" charset="-128"/>
              </a:defRPr>
            </a:lvl1pPr>
            <a:lvl2pPr algn="ctr" defTabSz="2682124" rtl="0" eaLnBrk="0" fontAlgn="base" hangingPunct="0">
              <a:spcBef>
                <a:spcPct val="0"/>
              </a:spcBef>
              <a:spcAft>
                <a:spcPct val="0"/>
              </a:spcAft>
              <a:defRPr sz="25788">
                <a:solidFill>
                  <a:schemeClr val="tx1"/>
                </a:solidFill>
                <a:latin typeface="Calibri" pitchFamily="-65" charset="0"/>
                <a:ea typeface="ＭＳ Ｐゴシック" pitchFamily="-65" charset="-128"/>
                <a:cs typeface="ＭＳ Ｐゴシック" pitchFamily="-65" charset="-128"/>
              </a:defRPr>
            </a:lvl2pPr>
            <a:lvl3pPr algn="ctr" defTabSz="2682124" rtl="0" eaLnBrk="0" fontAlgn="base" hangingPunct="0">
              <a:spcBef>
                <a:spcPct val="0"/>
              </a:spcBef>
              <a:spcAft>
                <a:spcPct val="0"/>
              </a:spcAft>
              <a:defRPr sz="25788">
                <a:solidFill>
                  <a:schemeClr val="tx1"/>
                </a:solidFill>
                <a:latin typeface="Calibri" pitchFamily="-65" charset="0"/>
                <a:ea typeface="ＭＳ Ｐゴシック" pitchFamily="-65" charset="-128"/>
                <a:cs typeface="ＭＳ Ｐゴシック" pitchFamily="-65" charset="-128"/>
              </a:defRPr>
            </a:lvl3pPr>
            <a:lvl4pPr algn="ctr" defTabSz="2682124" rtl="0" eaLnBrk="0" fontAlgn="base" hangingPunct="0">
              <a:spcBef>
                <a:spcPct val="0"/>
              </a:spcBef>
              <a:spcAft>
                <a:spcPct val="0"/>
              </a:spcAft>
              <a:defRPr sz="25788">
                <a:solidFill>
                  <a:schemeClr val="tx1"/>
                </a:solidFill>
                <a:latin typeface="Calibri" pitchFamily="-65" charset="0"/>
                <a:ea typeface="ＭＳ Ｐゴシック" pitchFamily="-65" charset="-128"/>
                <a:cs typeface="ＭＳ Ｐゴシック" pitchFamily="-65" charset="-128"/>
              </a:defRPr>
            </a:lvl4pPr>
            <a:lvl5pPr algn="ctr" defTabSz="2682124" rtl="0" eaLnBrk="0" fontAlgn="base" hangingPunct="0">
              <a:spcBef>
                <a:spcPct val="0"/>
              </a:spcBef>
              <a:spcAft>
                <a:spcPct val="0"/>
              </a:spcAft>
              <a:defRPr sz="25788">
                <a:solidFill>
                  <a:schemeClr val="tx1"/>
                </a:solidFill>
                <a:latin typeface="Calibri" pitchFamily="-65" charset="0"/>
                <a:ea typeface="ＭＳ Ｐゴシック" pitchFamily="-65" charset="-128"/>
                <a:cs typeface="ＭＳ Ｐゴシック" pitchFamily="-65" charset="-128"/>
              </a:defRPr>
            </a:lvl5pPr>
            <a:lvl6pPr marL="2682124" algn="ctr" defTabSz="2682124" rtl="0" fontAlgn="base">
              <a:spcBef>
                <a:spcPct val="0"/>
              </a:spcBef>
              <a:spcAft>
                <a:spcPct val="0"/>
              </a:spcAft>
              <a:defRPr sz="25788">
                <a:solidFill>
                  <a:schemeClr val="tx1"/>
                </a:solidFill>
                <a:latin typeface="Calibri" pitchFamily="-65" charset="0"/>
                <a:ea typeface="ＭＳ Ｐゴシック" pitchFamily="-65" charset="-128"/>
                <a:cs typeface="ＭＳ Ｐゴシック" pitchFamily="-65" charset="-128"/>
              </a:defRPr>
            </a:lvl6pPr>
            <a:lvl7pPr marL="5364248" algn="ctr" defTabSz="2682124" rtl="0" fontAlgn="base">
              <a:spcBef>
                <a:spcPct val="0"/>
              </a:spcBef>
              <a:spcAft>
                <a:spcPct val="0"/>
              </a:spcAft>
              <a:defRPr sz="25788">
                <a:solidFill>
                  <a:schemeClr val="tx1"/>
                </a:solidFill>
                <a:latin typeface="Calibri" pitchFamily="-65" charset="0"/>
                <a:ea typeface="ＭＳ Ｐゴシック" pitchFamily="-65" charset="-128"/>
                <a:cs typeface="ＭＳ Ｐゴシック" pitchFamily="-65" charset="-128"/>
              </a:defRPr>
            </a:lvl7pPr>
            <a:lvl8pPr marL="8046372" algn="ctr" defTabSz="2682124" rtl="0" fontAlgn="base">
              <a:spcBef>
                <a:spcPct val="0"/>
              </a:spcBef>
              <a:spcAft>
                <a:spcPct val="0"/>
              </a:spcAft>
              <a:defRPr sz="25788">
                <a:solidFill>
                  <a:schemeClr val="tx1"/>
                </a:solidFill>
                <a:latin typeface="Calibri" pitchFamily="-65" charset="0"/>
                <a:ea typeface="ＭＳ Ｐゴシック" pitchFamily="-65" charset="-128"/>
                <a:cs typeface="ＭＳ Ｐゴシック" pitchFamily="-65" charset="-128"/>
              </a:defRPr>
            </a:lvl8pPr>
            <a:lvl9pPr marL="10728497" algn="ctr" defTabSz="2682124" rtl="0" fontAlgn="base">
              <a:spcBef>
                <a:spcPct val="0"/>
              </a:spcBef>
              <a:spcAft>
                <a:spcPct val="0"/>
              </a:spcAft>
              <a:defRPr sz="25788">
                <a:solidFill>
                  <a:schemeClr val="tx1"/>
                </a:solidFill>
                <a:latin typeface="Calibri" pitchFamily="-65" charset="0"/>
                <a:ea typeface="ＭＳ Ｐゴシック" pitchFamily="-65" charset="-128"/>
                <a:cs typeface="ＭＳ Ｐゴシック" pitchFamily="-65" charset="-128"/>
              </a:defRPr>
            </a:lvl9pPr>
          </a:lstStyle>
          <a:p>
            <a:pPr defTabSz="393690">
              <a:lnSpc>
                <a:spcPct val="90000"/>
              </a:lnSpc>
            </a:pPr>
            <a:r>
              <a:rPr lang="en-US" sz="7200" b="1" dirty="0" smtClean="0">
                <a:solidFill>
                  <a:schemeClr val="bg1"/>
                </a:solidFill>
                <a:latin typeface="Cambria" pitchFamily="18" charset="0"/>
                <a:ea typeface="Verdana" pitchFamily="34" charset="0"/>
                <a:cs typeface="Arial" pitchFamily="34" charset="0"/>
              </a:rPr>
              <a:t>Wettability of a Novel Biofilm-Resistant Surface Modification Process </a:t>
            </a:r>
          </a:p>
          <a:p>
            <a:pPr defTabSz="393690">
              <a:lnSpc>
                <a:spcPct val="90000"/>
              </a:lnSpc>
            </a:pPr>
            <a:r>
              <a:rPr lang="en-US" sz="7200" b="1" dirty="0" smtClean="0">
                <a:solidFill>
                  <a:schemeClr val="bg1"/>
                </a:solidFill>
                <a:latin typeface="Cambria" pitchFamily="18" charset="0"/>
                <a:ea typeface="Verdana" pitchFamily="34" charset="0"/>
                <a:cs typeface="Arial" pitchFamily="34" charset="0"/>
              </a:rPr>
              <a:t>for Metallic Implants</a:t>
            </a:r>
            <a:endParaRPr lang="en-US" sz="7200" b="1" dirty="0">
              <a:solidFill>
                <a:schemeClr val="bg1"/>
              </a:solidFill>
              <a:latin typeface="Cambria" pitchFamily="18" charset="0"/>
              <a:ea typeface="Verdana" pitchFamily="34" charset="0"/>
              <a:cs typeface="Arial" pitchFamily="34" charset="0"/>
            </a:endParaRPr>
          </a:p>
        </p:txBody>
      </p:sp>
      <p:sp>
        <p:nvSpPr>
          <p:cNvPr id="48" name="Subtitle 2"/>
          <p:cNvSpPr txBox="1">
            <a:spLocks/>
          </p:cNvSpPr>
          <p:nvPr/>
        </p:nvSpPr>
        <p:spPr bwMode="auto">
          <a:xfrm>
            <a:off x="1562100" y="4254282"/>
            <a:ext cx="10858500" cy="1219200"/>
          </a:xfrm>
          <a:prstGeom prst="rect">
            <a:avLst/>
          </a:prstGeom>
          <a:solidFill>
            <a:schemeClr val="bg1"/>
          </a:solidFill>
          <a:ln w="76200">
            <a:solidFill>
              <a:srgbClr val="522D80"/>
            </a:solidFill>
            <a:miter lim="800000"/>
            <a:headEnd/>
            <a:tailEnd/>
          </a:ln>
        </p:spPr>
        <p:txBody>
          <a:bodyPr vert="horz" wrap="square" lIns="438901" tIns="219451" rIns="438901" bIns="219451" numCol="1" anchor="t" anchorCtr="0" compatLnSpc="1">
            <a:prstTxWarp prst="textNoShape">
              <a:avLst/>
            </a:prstTxWarp>
          </a:bodyPr>
          <a:lstStyle>
            <a:lvl1pPr marL="0" indent="0" algn="ctr" defTabSz="2682124" rtl="0" eaLnBrk="0" fontAlgn="base" hangingPunct="0">
              <a:spcBef>
                <a:spcPct val="20000"/>
              </a:spcBef>
              <a:spcAft>
                <a:spcPct val="0"/>
              </a:spcAft>
              <a:buFont typeface="Arial" charset="0"/>
              <a:buNone/>
              <a:defRPr sz="18700" kern="1200">
                <a:solidFill>
                  <a:schemeClr val="tx1">
                    <a:tint val="75000"/>
                  </a:schemeClr>
                </a:solidFill>
                <a:latin typeface="+mn-lt"/>
                <a:ea typeface="ＭＳ Ｐゴシック" pitchFamily="-65" charset="-128"/>
                <a:cs typeface="ＭＳ Ｐゴシック" pitchFamily="-65" charset="-128"/>
              </a:defRPr>
            </a:lvl1pPr>
            <a:lvl2pPr marL="2682124" indent="0" algn="ctr" defTabSz="2682124" rtl="0" eaLnBrk="0" fontAlgn="base" hangingPunct="0">
              <a:spcBef>
                <a:spcPct val="20000"/>
              </a:spcBef>
              <a:spcAft>
                <a:spcPct val="0"/>
              </a:spcAft>
              <a:buFont typeface="Arial" charset="0"/>
              <a:buNone/>
              <a:defRPr sz="16500" kern="1200">
                <a:solidFill>
                  <a:schemeClr val="tx1">
                    <a:tint val="75000"/>
                  </a:schemeClr>
                </a:solidFill>
                <a:latin typeface="+mn-lt"/>
                <a:ea typeface="ＭＳ Ｐゴシック" pitchFamily="-65" charset="-128"/>
                <a:cs typeface="+mn-cs"/>
              </a:defRPr>
            </a:lvl2pPr>
            <a:lvl3pPr marL="5364248" indent="0" algn="ctr" defTabSz="2682124" rtl="0" eaLnBrk="0" fontAlgn="base" hangingPunct="0">
              <a:spcBef>
                <a:spcPct val="20000"/>
              </a:spcBef>
              <a:spcAft>
                <a:spcPct val="0"/>
              </a:spcAft>
              <a:buFont typeface="Arial" charset="0"/>
              <a:buNone/>
              <a:defRPr sz="14055" kern="1200">
                <a:solidFill>
                  <a:schemeClr val="tx1">
                    <a:tint val="75000"/>
                  </a:schemeClr>
                </a:solidFill>
                <a:latin typeface="+mn-lt"/>
                <a:ea typeface="ＭＳ Ｐゴシック" pitchFamily="-65" charset="-128"/>
                <a:cs typeface="+mn-cs"/>
              </a:defRPr>
            </a:lvl3pPr>
            <a:lvl4pPr marL="8046372" indent="0" algn="ctr" defTabSz="2682124" rtl="0" eaLnBrk="0" fontAlgn="base" hangingPunct="0">
              <a:spcBef>
                <a:spcPct val="20000"/>
              </a:spcBef>
              <a:spcAft>
                <a:spcPct val="0"/>
              </a:spcAft>
              <a:buFont typeface="Arial" charset="0"/>
              <a:buNone/>
              <a:defRPr sz="11733" kern="1200">
                <a:solidFill>
                  <a:schemeClr val="tx1">
                    <a:tint val="75000"/>
                  </a:schemeClr>
                </a:solidFill>
                <a:latin typeface="+mn-lt"/>
                <a:ea typeface="ＭＳ Ｐゴシック" pitchFamily="-65" charset="-128"/>
                <a:cs typeface="+mn-cs"/>
              </a:defRPr>
            </a:lvl4pPr>
            <a:lvl5pPr marL="10728497" indent="0" algn="ctr" defTabSz="2682124" rtl="0" eaLnBrk="0" fontAlgn="base" hangingPunct="0">
              <a:spcBef>
                <a:spcPct val="20000"/>
              </a:spcBef>
              <a:spcAft>
                <a:spcPct val="0"/>
              </a:spcAft>
              <a:buFont typeface="Arial" charset="0"/>
              <a:buNone/>
              <a:defRPr sz="11733" kern="1200">
                <a:solidFill>
                  <a:schemeClr val="tx1">
                    <a:tint val="75000"/>
                  </a:schemeClr>
                </a:solidFill>
                <a:latin typeface="+mn-lt"/>
                <a:ea typeface="ＭＳ Ｐゴシック" pitchFamily="-65" charset="-128"/>
                <a:cs typeface="+mn-cs"/>
              </a:defRPr>
            </a:lvl5pPr>
            <a:lvl6pPr marL="13410621" indent="0" algn="ctr" defTabSz="2682124" rtl="0" eaLnBrk="1" latinLnBrk="0" hangingPunct="1">
              <a:spcBef>
                <a:spcPct val="20000"/>
              </a:spcBef>
              <a:buFont typeface="Arial"/>
              <a:buNone/>
              <a:defRPr sz="11733" kern="1200">
                <a:solidFill>
                  <a:schemeClr val="tx1">
                    <a:tint val="75000"/>
                  </a:schemeClr>
                </a:solidFill>
                <a:latin typeface="+mn-lt"/>
                <a:ea typeface="+mn-ea"/>
                <a:cs typeface="+mn-cs"/>
              </a:defRPr>
            </a:lvl6pPr>
            <a:lvl7pPr marL="16092745" indent="0" algn="ctr" defTabSz="2682124" rtl="0" eaLnBrk="1" latinLnBrk="0" hangingPunct="1">
              <a:spcBef>
                <a:spcPct val="20000"/>
              </a:spcBef>
              <a:buFont typeface="Arial"/>
              <a:buNone/>
              <a:defRPr sz="11733" kern="1200">
                <a:solidFill>
                  <a:schemeClr val="tx1">
                    <a:tint val="75000"/>
                  </a:schemeClr>
                </a:solidFill>
                <a:latin typeface="+mn-lt"/>
                <a:ea typeface="+mn-ea"/>
                <a:cs typeface="+mn-cs"/>
              </a:defRPr>
            </a:lvl7pPr>
            <a:lvl8pPr marL="18774869" indent="0" algn="ctr" defTabSz="2682124" rtl="0" eaLnBrk="1" latinLnBrk="0" hangingPunct="1">
              <a:spcBef>
                <a:spcPct val="20000"/>
              </a:spcBef>
              <a:buFont typeface="Arial"/>
              <a:buNone/>
              <a:defRPr sz="11733" kern="1200">
                <a:solidFill>
                  <a:schemeClr val="tx1">
                    <a:tint val="75000"/>
                  </a:schemeClr>
                </a:solidFill>
                <a:latin typeface="+mn-lt"/>
                <a:ea typeface="+mn-ea"/>
                <a:cs typeface="+mn-cs"/>
              </a:defRPr>
            </a:lvl8pPr>
            <a:lvl9pPr marL="21456993" indent="0" algn="ctr" defTabSz="2682124" rtl="0" eaLnBrk="1" latinLnBrk="0" hangingPunct="1">
              <a:spcBef>
                <a:spcPct val="20000"/>
              </a:spcBef>
              <a:buFont typeface="Arial"/>
              <a:buNone/>
              <a:defRPr sz="11733" kern="1200">
                <a:solidFill>
                  <a:schemeClr val="tx1">
                    <a:tint val="75000"/>
                  </a:schemeClr>
                </a:solidFill>
                <a:latin typeface="+mn-lt"/>
                <a:ea typeface="+mn-ea"/>
                <a:cs typeface="+mn-cs"/>
              </a:defRPr>
            </a:lvl9pPr>
          </a:lstStyle>
          <a:p>
            <a:r>
              <a:rPr lang="en-US" sz="5300" smtClean="0">
                <a:solidFill>
                  <a:schemeClr val="tx1"/>
                </a:solidFill>
                <a:latin typeface="Cambria" pitchFamily="18" charset="0"/>
                <a:ea typeface="ＭＳ Ｐゴシック" charset="-128"/>
              </a:rPr>
              <a:t>Introduction</a:t>
            </a:r>
            <a:endParaRPr lang="en-US" sz="5300" dirty="0" smtClean="0">
              <a:solidFill>
                <a:schemeClr val="tx1"/>
              </a:solidFill>
              <a:latin typeface="Cambria" pitchFamily="18" charset="0"/>
              <a:ea typeface="ＭＳ Ｐゴシック" charset="-128"/>
            </a:endParaRPr>
          </a:p>
        </p:txBody>
      </p:sp>
      <p:sp>
        <p:nvSpPr>
          <p:cNvPr id="49" name="Subtitle 2"/>
          <p:cNvSpPr txBox="1">
            <a:spLocks/>
          </p:cNvSpPr>
          <p:nvPr/>
        </p:nvSpPr>
        <p:spPr bwMode="auto">
          <a:xfrm>
            <a:off x="1501254" y="12162776"/>
            <a:ext cx="10858500" cy="1219200"/>
          </a:xfrm>
          <a:prstGeom prst="rect">
            <a:avLst/>
          </a:prstGeom>
          <a:solidFill>
            <a:schemeClr val="bg1"/>
          </a:solidFill>
          <a:ln w="76200">
            <a:solidFill>
              <a:srgbClr val="522D80"/>
            </a:solidFill>
            <a:miter lim="800000"/>
            <a:headEnd/>
            <a:tailEnd/>
          </a:ln>
        </p:spPr>
        <p:txBody>
          <a:bodyPr vert="horz" wrap="square" lIns="438901" tIns="219451" rIns="438901" bIns="219451" numCol="1" anchor="t" anchorCtr="0" compatLnSpc="1">
            <a:prstTxWarp prst="textNoShape">
              <a:avLst/>
            </a:prstTxWarp>
          </a:bodyPr>
          <a:lstStyle/>
          <a:p>
            <a:pPr algn="ctr" eaLnBrk="0" hangingPunct="0">
              <a:spcBef>
                <a:spcPct val="20000"/>
              </a:spcBef>
              <a:defRPr/>
            </a:pPr>
            <a:r>
              <a:rPr lang="en-US" sz="5300" dirty="0" smtClean="0">
                <a:latin typeface="Cambria" pitchFamily="18" charset="0"/>
                <a:cs typeface="ＭＳ Ｐゴシック" pitchFamily="-65" charset="-128"/>
              </a:rPr>
              <a:t>Materials and Methods</a:t>
            </a:r>
          </a:p>
        </p:txBody>
      </p:sp>
      <p:sp>
        <p:nvSpPr>
          <p:cNvPr id="54" name="TextBox 53"/>
          <p:cNvSpPr txBox="1"/>
          <p:nvPr/>
        </p:nvSpPr>
        <p:spPr>
          <a:xfrm>
            <a:off x="1501254" y="5715000"/>
            <a:ext cx="10931856" cy="6155527"/>
          </a:xfrm>
          <a:prstGeom prst="rect">
            <a:avLst/>
          </a:prstGeom>
          <a:noFill/>
        </p:spPr>
        <p:txBody>
          <a:bodyPr wrap="square" lIns="121917" tIns="60958" rIns="121917" bIns="60958" rtlCol="0">
            <a:spAutoFit/>
          </a:bodyPr>
          <a:lstStyle/>
          <a:p>
            <a:pPr algn="just"/>
            <a:r>
              <a:rPr lang="en-US" sz="2800" dirty="0">
                <a:latin typeface="+mn-lt"/>
              </a:rPr>
              <a:t>The accumulation of proteins and bacteria on implant surfaces is a critical concern in </a:t>
            </a:r>
            <a:r>
              <a:rPr lang="en-US" sz="2800" dirty="0" smtClean="0">
                <a:latin typeface="+mn-lt"/>
              </a:rPr>
              <a:t>the biomedical </a:t>
            </a:r>
            <a:r>
              <a:rPr lang="en-US" sz="2800" dirty="0">
                <a:latin typeface="+mn-lt"/>
              </a:rPr>
              <a:t>field, especially with respect to the potential of biofilm formation on implant surfaces. </a:t>
            </a:r>
            <a:r>
              <a:rPr lang="en-US" sz="2800" dirty="0" smtClean="0">
                <a:latin typeface="+mn-lt"/>
              </a:rPr>
              <a:t>Material surface </a:t>
            </a:r>
            <a:r>
              <a:rPr lang="en-US" sz="2800" dirty="0">
                <a:latin typeface="+mn-lt"/>
              </a:rPr>
              <a:t>wettability is often used as a predictor of surface interactions between a material and the </a:t>
            </a:r>
            <a:r>
              <a:rPr lang="en-US" sz="2800" dirty="0" smtClean="0">
                <a:latin typeface="+mn-lt"/>
              </a:rPr>
              <a:t>surrounding environment and potential </a:t>
            </a:r>
            <a:r>
              <a:rPr lang="en-US" sz="2800" dirty="0">
                <a:latin typeface="+mn-lt"/>
              </a:rPr>
              <a:t>colonization of specific bacterial strains. </a:t>
            </a:r>
            <a:r>
              <a:rPr lang="en-US" sz="2800" dirty="0" smtClean="0">
                <a:latin typeface="+mn-lt"/>
              </a:rPr>
              <a:t>Surface roughness </a:t>
            </a:r>
            <a:r>
              <a:rPr lang="en-US" sz="2800" dirty="0">
                <a:latin typeface="+mn-lt"/>
              </a:rPr>
              <a:t>has also been shown to have a strong relationship with biofilm formation, as rougher surfaces tend </a:t>
            </a:r>
            <a:r>
              <a:rPr lang="en-US" sz="2800" dirty="0" smtClean="0">
                <a:latin typeface="+mn-lt"/>
              </a:rPr>
              <a:t>to have </a:t>
            </a:r>
            <a:r>
              <a:rPr lang="en-US" sz="2800" dirty="0">
                <a:latin typeface="+mn-lt"/>
              </a:rPr>
              <a:t>a stronger affinity to harbor bacterial colonies. The modification of implant surfaces to impart a </a:t>
            </a:r>
            <a:r>
              <a:rPr lang="en-US" sz="2800" dirty="0" smtClean="0">
                <a:latin typeface="+mn-lt"/>
              </a:rPr>
              <a:t>biofilm resistant </a:t>
            </a:r>
            <a:r>
              <a:rPr lang="en-US" sz="2800" dirty="0">
                <a:latin typeface="+mn-lt"/>
              </a:rPr>
              <a:t>layer can come at the expense of increasing surface </a:t>
            </a:r>
            <a:r>
              <a:rPr lang="en-US" sz="2800" dirty="0" smtClean="0">
                <a:latin typeface="+mn-lt"/>
              </a:rPr>
              <a:t>roughness, </a:t>
            </a:r>
            <a:r>
              <a:rPr lang="en-US" sz="2800" dirty="0">
                <a:latin typeface="+mn-lt"/>
              </a:rPr>
              <a:t>however, and it is therefore important </a:t>
            </a:r>
            <a:r>
              <a:rPr lang="en-US" sz="2800" dirty="0" smtClean="0">
                <a:latin typeface="+mn-lt"/>
              </a:rPr>
              <a:t>to determine </a:t>
            </a:r>
            <a:r>
              <a:rPr lang="en-US" sz="2800" dirty="0">
                <a:latin typeface="+mn-lt"/>
              </a:rPr>
              <a:t>how the variables of wettability and roughness are affected by any new surface coating technologies. </a:t>
            </a:r>
            <a:r>
              <a:rPr lang="en-US" sz="2800" dirty="0" smtClean="0">
                <a:latin typeface="+mn-lt"/>
              </a:rPr>
              <a:t>This study aims to investigate the impact of surface roughness and wettability on the formation of biofilms  on metallic implants.</a:t>
            </a:r>
            <a:endParaRPr lang="en-US" sz="1600" dirty="0">
              <a:latin typeface="+mn-lt"/>
            </a:endParaRPr>
          </a:p>
        </p:txBody>
      </p:sp>
      <p:sp>
        <p:nvSpPr>
          <p:cNvPr id="55" name="TextBox 54"/>
          <p:cNvSpPr txBox="1"/>
          <p:nvPr/>
        </p:nvSpPr>
        <p:spPr>
          <a:xfrm>
            <a:off x="1501254" y="13638375"/>
            <a:ext cx="10863072" cy="9602625"/>
          </a:xfrm>
          <a:prstGeom prst="rect">
            <a:avLst/>
          </a:prstGeom>
          <a:noFill/>
        </p:spPr>
        <p:txBody>
          <a:bodyPr wrap="square" lIns="121917" tIns="60958" rIns="121917" bIns="60958" rtlCol="0">
            <a:spAutoFit/>
          </a:bodyPr>
          <a:lstStyle/>
          <a:p>
            <a:pPr marL="457200" indent="-457200" algn="just">
              <a:buFont typeface="Arial" panose="020B0604020202020204" pitchFamily="34" charset="0"/>
              <a:buChar char="•"/>
            </a:pPr>
            <a:r>
              <a:rPr lang="en-US" sz="2800" dirty="0" smtClean="0">
                <a:latin typeface="+mn-lt"/>
              </a:rPr>
              <a:t>13 </a:t>
            </a:r>
            <a:r>
              <a:rPr lang="en-US" sz="2800" dirty="0">
                <a:latin typeface="+mn-lt"/>
              </a:rPr>
              <a:t>different categories of </a:t>
            </a:r>
            <a:r>
              <a:rPr lang="en-US" sz="2800" dirty="0" smtClean="0">
                <a:latin typeface="+mn-lt"/>
              </a:rPr>
              <a:t>samples were </a:t>
            </a:r>
            <a:r>
              <a:rPr lang="en-US" sz="2800" dirty="0">
                <a:latin typeface="+mn-lt"/>
              </a:rPr>
              <a:t>tested, all </a:t>
            </a:r>
            <a:r>
              <a:rPr lang="en-US" sz="2800" dirty="0" smtClean="0">
                <a:latin typeface="+mn-lt"/>
              </a:rPr>
              <a:t>with a different combination </a:t>
            </a:r>
            <a:r>
              <a:rPr lang="en-US" sz="2800" dirty="0">
                <a:latin typeface="+mn-lt"/>
              </a:rPr>
              <a:t>of </a:t>
            </a:r>
            <a:r>
              <a:rPr lang="en-US" sz="2800" dirty="0" smtClean="0">
                <a:latin typeface="+mn-lt"/>
              </a:rPr>
              <a:t>surface modifications</a:t>
            </a:r>
            <a:r>
              <a:rPr lang="en-US" sz="2800" dirty="0">
                <a:latin typeface="+mn-lt"/>
              </a:rPr>
              <a:t>. Most samples, except for those labeled blank (B), </a:t>
            </a:r>
            <a:r>
              <a:rPr lang="en-US" sz="2800" dirty="0" smtClean="0">
                <a:latin typeface="+mn-lt"/>
              </a:rPr>
              <a:t>had </a:t>
            </a:r>
            <a:r>
              <a:rPr lang="en-US" sz="2800" dirty="0">
                <a:latin typeface="+mn-lt"/>
              </a:rPr>
              <a:t>a </a:t>
            </a:r>
            <a:r>
              <a:rPr lang="en-US" sz="2800" dirty="0" err="1">
                <a:latin typeface="+mn-lt"/>
              </a:rPr>
              <a:t>CoBlasted</a:t>
            </a:r>
            <a:r>
              <a:rPr lang="en-US" sz="2800" dirty="0">
                <a:latin typeface="+mn-lt"/>
              </a:rPr>
              <a:t> (C) surface. </a:t>
            </a:r>
            <a:r>
              <a:rPr lang="en-US" sz="2800" dirty="0" err="1" smtClean="0">
                <a:latin typeface="+mn-lt"/>
              </a:rPr>
              <a:t>CoBlast</a:t>
            </a:r>
            <a:r>
              <a:rPr lang="en-US" sz="2800" dirty="0" smtClean="0">
                <a:latin typeface="+mn-lt"/>
              </a:rPr>
              <a:t>™ </a:t>
            </a:r>
            <a:r>
              <a:rPr lang="en-US" sz="2800" dirty="0">
                <a:latin typeface="+mn-lt"/>
              </a:rPr>
              <a:t>impregnates the surface with alumina (A) at either 50 </a:t>
            </a:r>
            <a:r>
              <a:rPr lang="el-GR" sz="2800" dirty="0">
                <a:latin typeface="+mn-lt"/>
              </a:rPr>
              <a:t>μ</a:t>
            </a:r>
            <a:r>
              <a:rPr lang="en-US" sz="2800" dirty="0">
                <a:latin typeface="+mn-lt"/>
              </a:rPr>
              <a:t>m grit (5) or 90 </a:t>
            </a:r>
            <a:r>
              <a:rPr lang="el-GR" sz="2800" dirty="0">
                <a:latin typeface="+mn-lt"/>
              </a:rPr>
              <a:t>μ</a:t>
            </a:r>
            <a:r>
              <a:rPr lang="en-US" sz="2800" dirty="0">
                <a:latin typeface="+mn-lt"/>
              </a:rPr>
              <a:t>m grit (9), </a:t>
            </a:r>
            <a:r>
              <a:rPr lang="en-US" sz="2800" dirty="0" smtClean="0">
                <a:latin typeface="+mn-lt"/>
              </a:rPr>
              <a:t>and some </a:t>
            </a:r>
            <a:r>
              <a:rPr lang="en-US" sz="2800" dirty="0" err="1" smtClean="0">
                <a:latin typeface="+mn-lt"/>
              </a:rPr>
              <a:t>CoBlasted</a:t>
            </a:r>
            <a:r>
              <a:rPr lang="en-US" sz="2800" dirty="0" smtClean="0">
                <a:latin typeface="+mn-lt"/>
              </a:rPr>
              <a:t> surfaces have polytetrafluoroethylene </a:t>
            </a:r>
            <a:r>
              <a:rPr lang="en-US" sz="2800" dirty="0">
                <a:latin typeface="+mn-lt"/>
              </a:rPr>
              <a:t>(P) as well. </a:t>
            </a:r>
            <a:r>
              <a:rPr lang="en-US" sz="2800" dirty="0" smtClean="0">
                <a:latin typeface="+mn-lt"/>
              </a:rPr>
              <a:t>Some also have </a:t>
            </a:r>
            <a:r>
              <a:rPr lang="en-US" sz="2800" dirty="0">
                <a:latin typeface="+mn-lt"/>
              </a:rPr>
              <a:t>either chitosan (X) or both chitosan and </a:t>
            </a:r>
            <a:r>
              <a:rPr lang="en-US" sz="2800" dirty="0" err="1">
                <a:latin typeface="+mn-lt"/>
              </a:rPr>
              <a:t>vancomycin</a:t>
            </a:r>
            <a:r>
              <a:rPr lang="en-US" sz="2800" dirty="0">
                <a:latin typeface="+mn-lt"/>
              </a:rPr>
              <a:t> (V) on the surface, added via a plasma </a:t>
            </a:r>
            <a:r>
              <a:rPr lang="en-US" sz="2800" dirty="0" smtClean="0">
                <a:latin typeface="+mn-lt"/>
              </a:rPr>
              <a:t>deposition process </a:t>
            </a:r>
            <a:r>
              <a:rPr lang="en-US" sz="2800" dirty="0">
                <a:latin typeface="+mn-lt"/>
              </a:rPr>
              <a:t>called </a:t>
            </a:r>
            <a:r>
              <a:rPr lang="en-US" sz="2800" dirty="0" err="1" smtClean="0">
                <a:latin typeface="+mn-lt"/>
              </a:rPr>
              <a:t>BioDep</a:t>
            </a:r>
            <a:r>
              <a:rPr lang="en-US" sz="2800" dirty="0" smtClean="0">
                <a:latin typeface="+mn-lt"/>
              </a:rPr>
              <a:t>™.</a:t>
            </a:r>
            <a:endParaRPr lang="en-US" sz="2800" dirty="0">
              <a:latin typeface="+mn-lt"/>
            </a:endParaRPr>
          </a:p>
          <a:p>
            <a:pPr marL="457200" indent="-457200" algn="just">
              <a:buFont typeface="Arial" panose="020B0604020202020204" pitchFamily="34" charset="0"/>
              <a:buChar char="•"/>
            </a:pPr>
            <a:endParaRPr lang="en-US" sz="1400" dirty="0" smtClean="0">
              <a:latin typeface="+mn-lt"/>
              <a:cs typeface="Arial" panose="020B0604020202020204" pitchFamily="34" charset="0"/>
            </a:endParaRPr>
          </a:p>
          <a:p>
            <a:pPr marL="457200" indent="-457200" algn="just">
              <a:buFont typeface="Arial" panose="020B0604020202020204" pitchFamily="34" charset="0"/>
              <a:buChar char="•"/>
            </a:pPr>
            <a:r>
              <a:rPr lang="en-US" sz="2800" dirty="0" smtClean="0">
                <a:latin typeface="+mn-lt"/>
                <a:cs typeface="Arial" panose="020B0604020202020204" pitchFamily="34" charset="0"/>
              </a:rPr>
              <a:t>N=65 </a:t>
            </a:r>
            <a:r>
              <a:rPr lang="en-US" sz="2800" dirty="0">
                <a:latin typeface="+mn-lt"/>
                <a:cs typeface="Arial" panose="020B0604020202020204" pitchFamily="34" charset="0"/>
              </a:rPr>
              <a:t>titanium alloy samples (n=5 for 13 sample modification types </a:t>
            </a:r>
            <a:r>
              <a:rPr lang="en-US" sz="2800" dirty="0" smtClean="0">
                <a:latin typeface="+mn-lt"/>
                <a:cs typeface="Arial" panose="020B0604020202020204" pitchFamily="34" charset="0"/>
              </a:rPr>
              <a:t>as described above and shown in Figures 2-5) </a:t>
            </a:r>
            <a:r>
              <a:rPr lang="en-US" sz="2800" dirty="0">
                <a:latin typeface="+mn-lt"/>
                <a:cs typeface="Arial" panose="020B0604020202020204" pitchFamily="34" charset="0"/>
              </a:rPr>
              <a:t>were </a:t>
            </a:r>
            <a:r>
              <a:rPr lang="en-US" sz="2800" dirty="0" smtClean="0">
                <a:latin typeface="+mn-lt"/>
                <a:cs typeface="Arial" panose="020B0604020202020204" pitchFamily="34" charset="0"/>
              </a:rPr>
              <a:t>analyzed </a:t>
            </a:r>
            <a:r>
              <a:rPr lang="en-US" sz="2800" dirty="0">
                <a:latin typeface="+mn-lt"/>
                <a:cs typeface="Arial" panose="020B0604020202020204" pitchFamily="34" charset="0"/>
              </a:rPr>
              <a:t>for surface </a:t>
            </a:r>
            <a:r>
              <a:rPr lang="en-US" sz="2800" dirty="0" smtClean="0">
                <a:latin typeface="+mn-lt"/>
                <a:cs typeface="Arial" panose="020B0604020202020204" pitchFamily="34" charset="0"/>
              </a:rPr>
              <a:t>roughness </a:t>
            </a:r>
            <a:r>
              <a:rPr lang="en-US" sz="2800" dirty="0">
                <a:latin typeface="+mn-lt"/>
                <a:cs typeface="Arial" panose="020B0604020202020204" pitchFamily="34" charset="0"/>
              </a:rPr>
              <a:t>and wettability. </a:t>
            </a:r>
            <a:endParaRPr lang="en-US" sz="2800" dirty="0" smtClean="0">
              <a:latin typeface="+mn-lt"/>
              <a:cs typeface="Arial" panose="020B0604020202020204" pitchFamily="34" charset="0"/>
            </a:endParaRPr>
          </a:p>
          <a:p>
            <a:pPr marL="457200" indent="-457200" algn="just">
              <a:buFont typeface="Arial" panose="020B0604020202020204" pitchFamily="34" charset="0"/>
              <a:buChar char="•"/>
            </a:pPr>
            <a:endParaRPr lang="en-US" sz="1400" dirty="0">
              <a:latin typeface="+mn-lt"/>
              <a:cs typeface="Arial" panose="020B0604020202020204" pitchFamily="34" charset="0"/>
            </a:endParaRPr>
          </a:p>
          <a:p>
            <a:pPr marL="457200" indent="-457200" algn="just">
              <a:buFont typeface="Arial" panose="020B0604020202020204" pitchFamily="34" charset="0"/>
              <a:buChar char="•"/>
            </a:pPr>
            <a:r>
              <a:rPr lang="en-US" sz="2800" dirty="0" smtClean="0">
                <a:latin typeface="+mn-lt"/>
                <a:cs typeface="Arial" panose="020B0604020202020204" pitchFamily="34" charset="0"/>
              </a:rPr>
              <a:t>Following </a:t>
            </a:r>
            <a:r>
              <a:rPr lang="en-US" sz="2800" dirty="0">
                <a:latin typeface="+mn-lt"/>
                <a:cs typeface="Arial" panose="020B0604020202020204" pitchFamily="34" charset="0"/>
              </a:rPr>
              <a:t>cleaning </a:t>
            </a:r>
            <a:r>
              <a:rPr lang="en-US" sz="2800" dirty="0" smtClean="0">
                <a:latin typeface="+mn-lt"/>
                <a:cs typeface="Arial" panose="020B0604020202020204" pitchFamily="34" charset="0"/>
              </a:rPr>
              <a:t>in ethanol</a:t>
            </a:r>
            <a:r>
              <a:rPr lang="en-US" sz="2800" dirty="0">
                <a:latin typeface="+mn-lt"/>
                <a:cs typeface="Arial" panose="020B0604020202020204" pitchFamily="34" charset="0"/>
              </a:rPr>
              <a:t>, roughness testing (for measures of Ra, </a:t>
            </a:r>
            <a:r>
              <a:rPr lang="en-US" sz="2800" dirty="0" err="1">
                <a:latin typeface="+mn-lt"/>
                <a:cs typeface="Arial" panose="020B0604020202020204" pitchFamily="34" charset="0"/>
              </a:rPr>
              <a:t>Rq</a:t>
            </a:r>
            <a:r>
              <a:rPr lang="en-US" sz="2800" dirty="0">
                <a:latin typeface="+mn-lt"/>
                <a:cs typeface="Arial" panose="020B0604020202020204" pitchFamily="34" charset="0"/>
              </a:rPr>
              <a:t>, </a:t>
            </a:r>
            <a:r>
              <a:rPr lang="en-US" sz="2800" dirty="0" err="1" smtClean="0">
                <a:latin typeface="+mn-lt"/>
                <a:cs typeface="Arial" panose="020B0604020202020204" pitchFamily="34" charset="0"/>
              </a:rPr>
              <a:t>Rt</a:t>
            </a:r>
            <a:r>
              <a:rPr lang="en-US" sz="2800" dirty="0">
                <a:latin typeface="+mn-lt"/>
                <a:cs typeface="Arial" panose="020B0604020202020204" pitchFamily="34" charset="0"/>
              </a:rPr>
              <a:t> </a:t>
            </a:r>
            <a:r>
              <a:rPr lang="en-US" sz="2800" dirty="0" smtClean="0">
                <a:latin typeface="+mn-lt"/>
                <a:cs typeface="Arial" panose="020B0604020202020204" pitchFamily="34" charset="0"/>
              </a:rPr>
              <a:t>and </a:t>
            </a:r>
            <a:r>
              <a:rPr lang="en-US" sz="2800" dirty="0" err="1">
                <a:latin typeface="+mn-lt"/>
                <a:cs typeface="Arial" panose="020B0604020202020204" pitchFamily="34" charset="0"/>
              </a:rPr>
              <a:t>Rz</a:t>
            </a:r>
            <a:r>
              <a:rPr lang="en-US" sz="2800" dirty="0">
                <a:latin typeface="+mn-lt"/>
                <a:cs typeface="Arial" panose="020B0604020202020204" pitchFamily="34" charset="0"/>
              </a:rPr>
              <a:t>) was performed using a </a:t>
            </a:r>
            <a:r>
              <a:rPr lang="en-US" sz="2800" dirty="0" err="1">
                <a:latin typeface="+mn-lt"/>
                <a:cs typeface="Arial" panose="020B0604020202020204" pitchFamily="34" charset="0"/>
              </a:rPr>
              <a:t>Wyko</a:t>
            </a:r>
            <a:r>
              <a:rPr lang="en-US" sz="2800" dirty="0">
                <a:latin typeface="+mn-lt"/>
                <a:cs typeface="Arial" panose="020B0604020202020204" pitchFamily="34" charset="0"/>
              </a:rPr>
              <a:t> NT-2000 </a:t>
            </a:r>
            <a:r>
              <a:rPr lang="en-US" sz="2800" dirty="0" smtClean="0">
                <a:latin typeface="+mn-lt"/>
                <a:cs typeface="Arial" panose="020B0604020202020204" pitchFamily="34" charset="0"/>
              </a:rPr>
              <a:t>optical </a:t>
            </a:r>
            <a:r>
              <a:rPr lang="en-US" sz="2800" dirty="0" err="1" smtClean="0">
                <a:latin typeface="+mn-lt"/>
                <a:cs typeface="Arial" panose="020B0604020202020204" pitchFamily="34" charset="0"/>
              </a:rPr>
              <a:t>profilometer</a:t>
            </a:r>
            <a:r>
              <a:rPr lang="en-US" sz="2800" dirty="0" smtClean="0">
                <a:latin typeface="+mn-lt"/>
                <a:cs typeface="Arial" panose="020B0604020202020204" pitchFamily="34" charset="0"/>
              </a:rPr>
              <a:t> </a:t>
            </a:r>
            <a:r>
              <a:rPr lang="en-US" sz="2800" dirty="0">
                <a:latin typeface="+mn-lt"/>
                <a:cs typeface="Arial" panose="020B0604020202020204" pitchFamily="34" charset="0"/>
              </a:rPr>
              <a:t>(28.7x magnification, FOV of </a:t>
            </a:r>
            <a:r>
              <a:rPr lang="en-US" sz="2800" dirty="0" smtClean="0">
                <a:latin typeface="+mn-lt"/>
                <a:cs typeface="Arial" panose="020B0604020202020204" pitchFamily="34" charset="0"/>
              </a:rPr>
              <a:t>164x215 </a:t>
            </a:r>
            <a:r>
              <a:rPr lang="en-US" sz="2800" dirty="0" err="1" smtClean="0">
                <a:latin typeface="+mn-lt"/>
                <a:cs typeface="Arial" panose="020B0604020202020204" pitchFamily="34" charset="0"/>
              </a:rPr>
              <a:t>μm</a:t>
            </a:r>
            <a:r>
              <a:rPr lang="en-US" sz="2800" dirty="0">
                <a:latin typeface="+mn-lt"/>
                <a:cs typeface="Arial" panose="020B0604020202020204" pitchFamily="34" charset="0"/>
              </a:rPr>
              <a:t>) at 5 different locations on the surface of </a:t>
            </a:r>
            <a:r>
              <a:rPr lang="en-US" sz="2800" dirty="0" smtClean="0">
                <a:latin typeface="+mn-lt"/>
                <a:cs typeface="Arial" panose="020B0604020202020204" pitchFamily="34" charset="0"/>
              </a:rPr>
              <a:t>each specimen. </a:t>
            </a:r>
          </a:p>
          <a:p>
            <a:pPr marL="457200" indent="-457200" algn="just">
              <a:buFont typeface="Arial" panose="020B0604020202020204" pitchFamily="34" charset="0"/>
              <a:buChar char="•"/>
            </a:pPr>
            <a:endParaRPr lang="en-US" sz="1400" dirty="0">
              <a:latin typeface="+mn-lt"/>
              <a:cs typeface="Arial" panose="020B0604020202020204" pitchFamily="34" charset="0"/>
            </a:endParaRPr>
          </a:p>
          <a:p>
            <a:pPr marL="457200" indent="-457200" algn="just">
              <a:buFont typeface="Arial" panose="020B0604020202020204" pitchFamily="34" charset="0"/>
              <a:buChar char="•"/>
            </a:pPr>
            <a:r>
              <a:rPr lang="en-US" sz="2800" dirty="0" smtClean="0">
                <a:latin typeface="+mn-lt"/>
                <a:cs typeface="Arial" panose="020B0604020202020204" pitchFamily="34" charset="0"/>
              </a:rPr>
              <a:t>Contact </a:t>
            </a:r>
            <a:r>
              <a:rPr lang="en-US" sz="2800" dirty="0">
                <a:latin typeface="+mn-lt"/>
                <a:cs typeface="Arial" panose="020B0604020202020204" pitchFamily="34" charset="0"/>
              </a:rPr>
              <a:t>angle analysis was </a:t>
            </a:r>
            <a:r>
              <a:rPr lang="en-US" sz="2800" dirty="0" smtClean="0">
                <a:latin typeface="+mn-lt"/>
                <a:cs typeface="Arial" panose="020B0604020202020204" pitchFamily="34" charset="0"/>
              </a:rPr>
              <a:t>performed using </a:t>
            </a:r>
            <a:r>
              <a:rPr lang="en-US" sz="2800" dirty="0">
                <a:latin typeface="+mn-lt"/>
                <a:cs typeface="Arial" panose="020B0604020202020204" pitchFamily="34" charset="0"/>
              </a:rPr>
              <a:t>a KRUSS </a:t>
            </a:r>
            <a:r>
              <a:rPr lang="en-US" sz="2800" dirty="0" err="1">
                <a:latin typeface="+mn-lt"/>
                <a:cs typeface="Arial" panose="020B0604020202020204" pitchFamily="34" charset="0"/>
              </a:rPr>
              <a:t>EasyDrop</a:t>
            </a:r>
            <a:r>
              <a:rPr lang="en-US" sz="2800" dirty="0">
                <a:latin typeface="+mn-lt"/>
                <a:cs typeface="Arial" panose="020B0604020202020204" pitchFamily="34" charset="0"/>
              </a:rPr>
              <a:t> instrument. </a:t>
            </a:r>
            <a:r>
              <a:rPr lang="en-US" sz="2800" dirty="0" smtClean="0">
                <a:latin typeface="+mn-lt"/>
                <a:cs typeface="Arial" panose="020B0604020202020204" pitchFamily="34" charset="0"/>
              </a:rPr>
              <a:t>The KRUSS Drop </a:t>
            </a:r>
            <a:r>
              <a:rPr lang="en-US" sz="2800" dirty="0">
                <a:latin typeface="+mn-lt"/>
                <a:cs typeface="Arial" panose="020B0604020202020204" pitchFamily="34" charset="0"/>
              </a:rPr>
              <a:t>Shape Analysis software was used to </a:t>
            </a:r>
            <a:r>
              <a:rPr lang="en-US" sz="2800" dirty="0" smtClean="0">
                <a:latin typeface="+mn-lt"/>
                <a:cs typeface="Arial" panose="020B0604020202020204" pitchFamily="34" charset="0"/>
              </a:rPr>
              <a:t>analyze each </a:t>
            </a:r>
            <a:r>
              <a:rPr lang="en-US" sz="2800" dirty="0">
                <a:latin typeface="+mn-lt"/>
                <a:cs typeface="Arial" panose="020B0604020202020204" pitchFamily="34" charset="0"/>
              </a:rPr>
              <a:t>of the 2 </a:t>
            </a:r>
            <a:r>
              <a:rPr lang="en-US" sz="2800" dirty="0" err="1">
                <a:latin typeface="+mn-lt"/>
                <a:cs typeface="Arial" panose="020B0604020202020204" pitchFamily="34" charset="0"/>
              </a:rPr>
              <a:t>μL</a:t>
            </a:r>
            <a:r>
              <a:rPr lang="en-US" sz="2800" dirty="0">
                <a:latin typeface="+mn-lt"/>
                <a:cs typeface="Arial" panose="020B0604020202020204" pitchFamily="34" charset="0"/>
              </a:rPr>
              <a:t> drops of </a:t>
            </a:r>
            <a:r>
              <a:rPr lang="en-US" sz="2800" dirty="0" smtClean="0">
                <a:latin typeface="+mn-lt"/>
                <a:cs typeface="Arial" panose="020B0604020202020204" pitchFamily="34" charset="0"/>
              </a:rPr>
              <a:t>water and each of the 1 </a:t>
            </a:r>
            <a:r>
              <a:rPr lang="el-GR" sz="2800" dirty="0" smtClean="0">
                <a:latin typeface="+mn-lt"/>
                <a:cs typeface="Arial" panose="020B0604020202020204" pitchFamily="34" charset="0"/>
              </a:rPr>
              <a:t>μ</a:t>
            </a:r>
            <a:r>
              <a:rPr lang="en-US" sz="2800" dirty="0" smtClean="0">
                <a:latin typeface="+mn-lt"/>
                <a:cs typeface="Arial" panose="020B0604020202020204" pitchFamily="34" charset="0"/>
              </a:rPr>
              <a:t>L drops of </a:t>
            </a:r>
            <a:r>
              <a:rPr lang="en-US" sz="2800" dirty="0" err="1" smtClean="0">
                <a:latin typeface="+mn-lt"/>
                <a:cs typeface="Arial" panose="020B0604020202020204" pitchFamily="34" charset="0"/>
              </a:rPr>
              <a:t>diiodomethane</a:t>
            </a:r>
            <a:r>
              <a:rPr lang="en-US" sz="2800" dirty="0" smtClean="0">
                <a:latin typeface="+mn-lt"/>
                <a:cs typeface="Arial" panose="020B0604020202020204" pitchFamily="34" charset="0"/>
              </a:rPr>
              <a:t> </a:t>
            </a:r>
            <a:r>
              <a:rPr lang="en-US" sz="2800" dirty="0">
                <a:latin typeface="+mn-lt"/>
                <a:cs typeface="Arial" panose="020B0604020202020204" pitchFamily="34" charset="0"/>
              </a:rPr>
              <a:t>to determine </a:t>
            </a:r>
            <a:r>
              <a:rPr lang="en-US" sz="2800" dirty="0" smtClean="0">
                <a:latin typeface="+mn-lt"/>
                <a:cs typeface="Arial" panose="020B0604020202020204" pitchFamily="34" charset="0"/>
              </a:rPr>
              <a:t>their contact </a:t>
            </a:r>
            <a:r>
              <a:rPr lang="en-US" sz="2800" dirty="0">
                <a:latin typeface="+mn-lt"/>
                <a:cs typeface="Arial" panose="020B0604020202020204" pitchFamily="34" charset="0"/>
              </a:rPr>
              <a:t>angle with the surface. </a:t>
            </a:r>
            <a:endParaRPr lang="en-US" sz="2800" dirty="0" smtClean="0">
              <a:latin typeface="+mn-lt"/>
              <a:cs typeface="Arial" panose="020B0604020202020204" pitchFamily="34" charset="0"/>
            </a:endParaRPr>
          </a:p>
          <a:p>
            <a:pPr marL="457200" indent="-457200" algn="just">
              <a:buFont typeface="Arial" panose="020B0604020202020204" pitchFamily="34" charset="0"/>
              <a:buChar char="•"/>
            </a:pPr>
            <a:endParaRPr lang="en-US" sz="1400" dirty="0">
              <a:latin typeface="+mn-lt"/>
              <a:cs typeface="Arial" panose="020B0604020202020204" pitchFamily="34" charset="0"/>
            </a:endParaRPr>
          </a:p>
          <a:p>
            <a:pPr marL="457200" indent="-457200" algn="just">
              <a:buFont typeface="Arial" panose="020B0604020202020204" pitchFamily="34" charset="0"/>
              <a:buChar char="•"/>
            </a:pPr>
            <a:r>
              <a:rPr lang="en-US" sz="2800" dirty="0" smtClean="0">
                <a:latin typeface="+mn-lt"/>
                <a:cs typeface="Arial" panose="020B0604020202020204" pitchFamily="34" charset="0"/>
              </a:rPr>
              <a:t>Statistical differences between </a:t>
            </a:r>
            <a:r>
              <a:rPr lang="en-US" sz="2800" dirty="0">
                <a:latin typeface="+mn-lt"/>
                <a:cs typeface="Arial" panose="020B0604020202020204" pitchFamily="34" charset="0"/>
              </a:rPr>
              <a:t>groups </a:t>
            </a:r>
            <a:r>
              <a:rPr lang="en-US" sz="2800" dirty="0" smtClean="0">
                <a:latin typeface="+mn-lt"/>
                <a:cs typeface="Arial" panose="020B0604020202020204" pitchFamily="34" charset="0"/>
              </a:rPr>
              <a:t>were </a:t>
            </a:r>
            <a:r>
              <a:rPr lang="en-US" sz="2800" dirty="0">
                <a:latin typeface="+mn-lt"/>
                <a:cs typeface="Arial" panose="020B0604020202020204" pitchFamily="34" charset="0"/>
              </a:rPr>
              <a:t>determined using ANOVA.</a:t>
            </a:r>
          </a:p>
        </p:txBody>
      </p:sp>
      <p:grpSp>
        <p:nvGrpSpPr>
          <p:cNvPr id="4" name="Group 3"/>
          <p:cNvGrpSpPr/>
          <p:nvPr/>
        </p:nvGrpSpPr>
        <p:grpSpPr>
          <a:xfrm>
            <a:off x="37930932" y="13716000"/>
            <a:ext cx="10906125" cy="11126625"/>
            <a:chOff x="37938075" y="15331779"/>
            <a:chExt cx="10906125" cy="11126625"/>
          </a:xfrm>
        </p:grpSpPr>
        <p:sp>
          <p:nvSpPr>
            <p:cNvPr id="50" name="Subtitle 2"/>
            <p:cNvSpPr txBox="1">
              <a:spLocks/>
            </p:cNvSpPr>
            <p:nvPr/>
          </p:nvSpPr>
          <p:spPr bwMode="auto">
            <a:xfrm>
              <a:off x="37938075" y="15331779"/>
              <a:ext cx="10906125" cy="1366523"/>
            </a:xfrm>
            <a:prstGeom prst="rect">
              <a:avLst/>
            </a:prstGeom>
            <a:solidFill>
              <a:schemeClr val="bg1"/>
            </a:solidFill>
            <a:ln w="76200">
              <a:solidFill>
                <a:srgbClr val="522D80"/>
              </a:solidFill>
              <a:miter lim="800000"/>
              <a:headEnd/>
              <a:tailEnd/>
            </a:ln>
          </p:spPr>
          <p:txBody>
            <a:bodyPr vert="horz" wrap="square" lIns="438901" tIns="219451" rIns="438901" bIns="219451" numCol="1" anchor="t" anchorCtr="0" compatLnSpc="1">
              <a:prstTxWarp prst="textNoShape">
                <a:avLst/>
              </a:prstTxWarp>
            </a:bodyPr>
            <a:lstStyle/>
            <a:p>
              <a:pPr algn="ctr" eaLnBrk="0" hangingPunct="0">
                <a:spcBef>
                  <a:spcPct val="20000"/>
                </a:spcBef>
                <a:defRPr/>
              </a:pPr>
              <a:r>
                <a:rPr lang="en-US" sz="5300" dirty="0" smtClean="0">
                  <a:latin typeface="Cambria" pitchFamily="18" charset="0"/>
                  <a:cs typeface="ＭＳ Ｐゴシック" pitchFamily="-65" charset="-128"/>
                </a:rPr>
                <a:t>Discussion and Conclusion</a:t>
              </a:r>
              <a:r>
                <a:rPr lang="en-US" sz="5300" baseline="-25000" dirty="0" smtClean="0">
                  <a:latin typeface="Cambria" pitchFamily="18" charset="0"/>
                  <a:cs typeface="ＭＳ Ｐゴシック" pitchFamily="-65" charset="-128"/>
                </a:rPr>
                <a:t> </a:t>
              </a:r>
              <a:endParaRPr lang="en-US" sz="5300" dirty="0" smtClean="0">
                <a:latin typeface="Cambria" pitchFamily="18" charset="0"/>
                <a:cs typeface="ＭＳ Ｐゴシック" pitchFamily="-65" charset="-128"/>
              </a:endParaRPr>
            </a:p>
          </p:txBody>
        </p:sp>
        <p:sp>
          <p:nvSpPr>
            <p:cNvPr id="56" name="TextBox 55"/>
            <p:cNvSpPr txBox="1"/>
            <p:nvPr/>
          </p:nvSpPr>
          <p:spPr>
            <a:xfrm>
              <a:off x="37985700" y="16855779"/>
              <a:ext cx="10858500" cy="9602625"/>
            </a:xfrm>
            <a:prstGeom prst="rect">
              <a:avLst/>
            </a:prstGeom>
            <a:noFill/>
          </p:spPr>
          <p:txBody>
            <a:bodyPr wrap="square" lIns="121917" tIns="60958" rIns="121917" bIns="60958" rtlCol="0">
              <a:spAutoFit/>
            </a:bodyPr>
            <a:lstStyle/>
            <a:p>
              <a:pPr algn="just"/>
              <a:r>
                <a:rPr lang="en-US" sz="2800" dirty="0" smtClean="0">
                  <a:latin typeface="+mn-lt"/>
                </a:rPr>
                <a:t>It was shown that </a:t>
              </a:r>
              <a:r>
                <a:rPr lang="en-US" sz="2800" dirty="0">
                  <a:latin typeface="+mn-lt"/>
                </a:rPr>
                <a:t>changing the coating of a material can change the surface topography and the wettability of the surface, which can be beneficial for different applications. The results from this work show that the </a:t>
              </a:r>
              <a:r>
                <a:rPr lang="en-US" sz="2800" dirty="0" err="1">
                  <a:latin typeface="+mn-lt"/>
                </a:rPr>
                <a:t>CoBlast</a:t>
              </a:r>
              <a:r>
                <a:rPr lang="en-US" sz="2800" dirty="0">
                  <a:latin typeface="+mn-lt"/>
                </a:rPr>
                <a:t> and </a:t>
              </a:r>
              <a:r>
                <a:rPr lang="en-US" sz="2800" dirty="0" err="1" smtClean="0">
                  <a:latin typeface="+mn-lt"/>
                </a:rPr>
                <a:t>BioDep</a:t>
              </a:r>
              <a:r>
                <a:rPr lang="en-US" sz="2800" dirty="0" smtClean="0">
                  <a:latin typeface="+mn-lt"/>
                </a:rPr>
                <a:t>™ </a:t>
              </a:r>
              <a:r>
                <a:rPr lang="en-US" sz="2800" dirty="0">
                  <a:latin typeface="+mn-lt"/>
                </a:rPr>
                <a:t>processes significantly affect both wettability and roughness, and that the benefits and potential drawbacks of each must be considered when assessing their potential for biofilm resistance. PTFE-coated samples would be best used when wanting to prevent a hydrophobic substance from binding to the material, while the alumina-coated or blank samples would be best used to prevent a hydrophilic substance from </a:t>
              </a:r>
              <a:r>
                <a:rPr lang="en-US" sz="2800" dirty="0" smtClean="0">
                  <a:latin typeface="+mn-lt"/>
                </a:rPr>
                <a:t>binding. Nonpolar liquid </a:t>
              </a:r>
              <a:r>
                <a:rPr lang="en-US" sz="2800" dirty="0">
                  <a:latin typeface="+mn-lt"/>
                </a:rPr>
                <a:t>wettability </a:t>
              </a:r>
              <a:r>
                <a:rPr lang="en-US" sz="2800" dirty="0" smtClean="0">
                  <a:latin typeface="+mn-lt"/>
                </a:rPr>
                <a:t>was also </a:t>
              </a:r>
              <a:r>
                <a:rPr lang="en-US" sz="2800" dirty="0">
                  <a:latin typeface="+mn-lt"/>
                </a:rPr>
                <a:t>assessed to better mimic in-vivo conditions and to determine surface energy to be able </a:t>
              </a:r>
              <a:r>
                <a:rPr lang="en-US" sz="2800" dirty="0" smtClean="0">
                  <a:latin typeface="+mn-lt"/>
                </a:rPr>
                <a:t>to make better </a:t>
              </a:r>
              <a:r>
                <a:rPr lang="en-US" sz="2800" dirty="0">
                  <a:latin typeface="+mn-lt"/>
                </a:rPr>
                <a:t>conclusions about the relationship between surface roughness and wettability</a:t>
              </a:r>
              <a:r>
                <a:rPr lang="en-US" sz="2800" dirty="0" smtClean="0">
                  <a:latin typeface="+mn-lt"/>
                </a:rPr>
                <a:t>. As expected, the most hydrophobic samples also had the lowest surface energy. Having these values allows for the determination of the best surface to use in different environments, based on the bacteria present. </a:t>
              </a:r>
            </a:p>
            <a:p>
              <a:pPr algn="just"/>
              <a:endParaRPr lang="en-US" dirty="0">
                <a:latin typeface="+mn-lt"/>
                <a:cs typeface="Calibri"/>
              </a:endParaRPr>
            </a:p>
            <a:p>
              <a:pPr algn="just"/>
              <a:r>
                <a:rPr lang="en-US" sz="2800" dirty="0" smtClean="0">
                  <a:latin typeface="+mn-lt"/>
                  <a:cs typeface="Calibri"/>
                </a:rPr>
                <a:t>Future work will involve testing the wettability and surface energy of protein-fouled surfaces to compare to the results shown here. These experiments will allow for a better understanding of the performance of these materials in an environment in which proteins are already present, for a more direct application to use in the human body. </a:t>
              </a:r>
              <a:endParaRPr lang="en-US" sz="2800" dirty="0">
                <a:latin typeface="+mn-lt"/>
                <a:cs typeface="Calibri"/>
              </a:endParaRPr>
            </a:p>
          </p:txBody>
        </p:sp>
      </p:grpSp>
      <p:grpSp>
        <p:nvGrpSpPr>
          <p:cNvPr id="5" name="Group 4"/>
          <p:cNvGrpSpPr/>
          <p:nvPr/>
        </p:nvGrpSpPr>
        <p:grpSpPr>
          <a:xfrm>
            <a:off x="37871400" y="25069800"/>
            <a:ext cx="11025189" cy="1971556"/>
            <a:chOff x="37895211" y="27347175"/>
            <a:chExt cx="11025189" cy="1971556"/>
          </a:xfrm>
        </p:grpSpPr>
        <p:sp>
          <p:nvSpPr>
            <p:cNvPr id="53" name="Subtitle 2"/>
            <p:cNvSpPr txBox="1">
              <a:spLocks/>
            </p:cNvSpPr>
            <p:nvPr/>
          </p:nvSpPr>
          <p:spPr bwMode="auto">
            <a:xfrm>
              <a:off x="37985700" y="27347175"/>
              <a:ext cx="10858500" cy="1219200"/>
            </a:xfrm>
            <a:prstGeom prst="rect">
              <a:avLst/>
            </a:prstGeom>
            <a:solidFill>
              <a:schemeClr val="bg1"/>
            </a:solidFill>
            <a:ln w="76200">
              <a:solidFill>
                <a:srgbClr val="522D80"/>
              </a:solidFill>
              <a:miter lim="800000"/>
              <a:headEnd/>
              <a:tailEnd/>
            </a:ln>
          </p:spPr>
          <p:txBody>
            <a:bodyPr vert="horz" wrap="square" lIns="438901" tIns="219451" rIns="438901" bIns="219451" numCol="1" anchor="t" anchorCtr="0" compatLnSpc="1">
              <a:prstTxWarp prst="textNoShape">
                <a:avLst/>
              </a:prstTxWarp>
            </a:bodyPr>
            <a:lstStyle/>
            <a:p>
              <a:pPr algn="ctr" eaLnBrk="0" hangingPunct="0">
                <a:spcBef>
                  <a:spcPct val="20000"/>
                </a:spcBef>
                <a:defRPr/>
              </a:pPr>
              <a:r>
                <a:rPr lang="en-US" sz="5300" dirty="0" smtClean="0">
                  <a:latin typeface="Cambria" pitchFamily="18" charset="0"/>
                  <a:cs typeface="ＭＳ Ｐゴシック" pitchFamily="-65" charset="-128"/>
                </a:rPr>
                <a:t>References</a:t>
              </a:r>
            </a:p>
          </p:txBody>
        </p:sp>
        <p:sp>
          <p:nvSpPr>
            <p:cNvPr id="58" name="TextBox 57"/>
            <p:cNvSpPr txBox="1"/>
            <p:nvPr/>
          </p:nvSpPr>
          <p:spPr>
            <a:xfrm>
              <a:off x="37895211" y="28764737"/>
              <a:ext cx="11025189" cy="553994"/>
            </a:xfrm>
            <a:prstGeom prst="rect">
              <a:avLst/>
            </a:prstGeom>
            <a:noFill/>
          </p:spPr>
          <p:txBody>
            <a:bodyPr wrap="square" lIns="121917" tIns="60958" rIns="121917" bIns="60958" rtlCol="0">
              <a:spAutoFit/>
            </a:bodyPr>
            <a:lstStyle/>
            <a:p>
              <a:pPr algn="just"/>
              <a:r>
                <a:rPr lang="en-US" sz="2800" dirty="0" smtClean="0">
                  <a:latin typeface="+mn-lt"/>
                </a:rPr>
                <a:t>1. ENBIO</a:t>
              </a:r>
              <a:r>
                <a:rPr lang="en-US" sz="2800" dirty="0">
                  <a:latin typeface="+mn-lt"/>
                </a:rPr>
                <a:t>. “</a:t>
              </a:r>
              <a:r>
                <a:rPr lang="en-US" sz="2800" dirty="0" err="1">
                  <a:latin typeface="+mn-lt"/>
                </a:rPr>
                <a:t>CoBlast</a:t>
              </a:r>
              <a:r>
                <a:rPr lang="en-US" sz="2800" dirty="0">
                  <a:latin typeface="+mn-lt"/>
                </a:rPr>
                <a:t>.” </a:t>
              </a:r>
              <a:r>
                <a:rPr lang="en-US" sz="2800" dirty="0" err="1">
                  <a:latin typeface="+mn-lt"/>
                </a:rPr>
                <a:t>N.p</a:t>
              </a:r>
              <a:r>
                <a:rPr lang="en-US" sz="2800" dirty="0">
                  <a:latin typeface="+mn-lt"/>
                </a:rPr>
                <a:t>., </a:t>
              </a:r>
              <a:r>
                <a:rPr lang="en-US" sz="2800" dirty="0" err="1">
                  <a:latin typeface="+mn-lt"/>
                </a:rPr>
                <a:t>n.d.</a:t>
              </a:r>
              <a:r>
                <a:rPr lang="en-US" sz="2800" dirty="0">
                  <a:latin typeface="+mn-lt"/>
                </a:rPr>
                <a:t> Web. 4 Oct. 2017</a:t>
              </a:r>
              <a:r>
                <a:rPr lang="en-US" sz="2800" dirty="0" smtClean="0">
                  <a:latin typeface="+mn-lt"/>
                </a:rPr>
                <a:t>.</a:t>
              </a:r>
              <a:endParaRPr lang="en-US" sz="2800" dirty="0">
                <a:latin typeface="+mn-lt"/>
              </a:endParaRPr>
            </a:p>
          </p:txBody>
        </p:sp>
      </p:grpSp>
      <p:sp>
        <p:nvSpPr>
          <p:cNvPr id="59" name="Rectangle 58"/>
          <p:cNvSpPr/>
          <p:nvPr/>
        </p:nvSpPr>
        <p:spPr>
          <a:xfrm>
            <a:off x="838200" y="31505608"/>
            <a:ext cx="15925800" cy="1107992"/>
          </a:xfrm>
          <a:prstGeom prst="rect">
            <a:avLst/>
          </a:prstGeom>
        </p:spPr>
        <p:txBody>
          <a:bodyPr wrap="square" lIns="121917" tIns="60958" rIns="121917" bIns="60958">
            <a:spAutoFit/>
          </a:bodyPr>
          <a:lstStyle/>
          <a:p>
            <a:pPr defTabSz="393690">
              <a:spcBef>
                <a:spcPct val="50000"/>
              </a:spcBef>
            </a:pPr>
            <a:r>
              <a:rPr lang="en-US" sz="3200" dirty="0" smtClean="0">
                <a:latin typeface="+mj-lt"/>
              </a:rPr>
              <a:t>Presented at the Biomedical Engineering Society Annual Conference 2017</a:t>
            </a:r>
          </a:p>
          <a:p>
            <a:pPr defTabSz="393690"/>
            <a:r>
              <a:rPr lang="en-US" sz="3200" dirty="0" smtClean="0">
                <a:latin typeface="+mj-lt"/>
              </a:rPr>
              <a:t>Phoenix, </a:t>
            </a:r>
            <a:r>
              <a:rPr lang="en-US" sz="3200" dirty="0" smtClean="0">
                <a:latin typeface="+mj-lt"/>
              </a:rPr>
              <a:t>AZ, Biomechanics of Biomaterials, </a:t>
            </a:r>
            <a:r>
              <a:rPr lang="en-US" sz="3200" dirty="0" smtClean="0">
                <a:latin typeface="+mj-lt"/>
              </a:rPr>
              <a:t>P-TH-122</a:t>
            </a:r>
            <a:endParaRPr lang="en-US" sz="3200" dirty="0">
              <a:latin typeface="+mj-lt"/>
            </a:endParaRPr>
          </a:p>
        </p:txBody>
      </p:sp>
      <p:sp>
        <p:nvSpPr>
          <p:cNvPr id="60" name="Rectangle 4"/>
          <p:cNvSpPr>
            <a:spLocks noChangeArrowheads="1"/>
          </p:cNvSpPr>
          <p:nvPr/>
        </p:nvSpPr>
        <p:spPr bwMode="auto">
          <a:xfrm>
            <a:off x="14211301" y="2771214"/>
            <a:ext cx="21869399" cy="886386"/>
          </a:xfrm>
          <a:prstGeom prst="rect">
            <a:avLst/>
          </a:prstGeom>
          <a:noFill/>
          <a:ln w="9525">
            <a:noFill/>
            <a:miter lim="800000"/>
            <a:headEnd/>
            <a:tailEnd/>
          </a:ln>
        </p:spPr>
        <p:txBody>
          <a:bodyPr wrap="square" lIns="438901" tIns="219451" rIns="438901" bIns="219451">
            <a:spAutoFit/>
          </a:bodyPr>
          <a:lstStyle/>
          <a:p>
            <a:pPr algn="ctr">
              <a:lnSpc>
                <a:spcPct val="80000"/>
              </a:lnSpc>
              <a:spcBef>
                <a:spcPct val="20000"/>
              </a:spcBef>
              <a:tabLst>
                <a:tab pos="6342338" algn="l"/>
              </a:tabLst>
            </a:pPr>
            <a:r>
              <a:rPr lang="en-US" sz="3600" u="sng" dirty="0" smtClean="0">
                <a:solidFill>
                  <a:schemeClr val="bg1"/>
                </a:solidFill>
                <a:latin typeface="Cambria"/>
                <a:cs typeface="Cambria"/>
              </a:rPr>
              <a:t>Caroline Bales</a:t>
            </a:r>
            <a:r>
              <a:rPr lang="en-US" sz="3600" u="sng" baseline="30000" dirty="0" smtClean="0">
                <a:solidFill>
                  <a:schemeClr val="bg1"/>
                </a:solidFill>
                <a:latin typeface="Cambria"/>
                <a:cs typeface="Cambria"/>
              </a:rPr>
              <a:t>1</a:t>
            </a:r>
            <a:r>
              <a:rPr lang="en-US" sz="3600" dirty="0" smtClean="0">
                <a:solidFill>
                  <a:schemeClr val="bg1"/>
                </a:solidFill>
                <a:latin typeface="Cambria"/>
                <a:cs typeface="Cambria"/>
              </a:rPr>
              <a:t>, Sarah Helms</a:t>
            </a:r>
            <a:r>
              <a:rPr lang="en-US" sz="3600" baseline="30000" dirty="0" smtClean="0">
                <a:solidFill>
                  <a:schemeClr val="bg1"/>
                </a:solidFill>
                <a:latin typeface="Cambria"/>
                <a:cs typeface="Cambria"/>
              </a:rPr>
              <a:t>1</a:t>
            </a:r>
            <a:r>
              <a:rPr lang="en-US" sz="3600" dirty="0" smtClean="0">
                <a:solidFill>
                  <a:schemeClr val="bg1"/>
                </a:solidFill>
                <a:latin typeface="Cambria"/>
                <a:cs typeface="Cambria"/>
              </a:rPr>
              <a:t>, </a:t>
            </a:r>
            <a:r>
              <a:rPr lang="en-US" sz="3600" dirty="0">
                <a:solidFill>
                  <a:schemeClr val="bg1"/>
                </a:solidFill>
                <a:latin typeface="Cambria"/>
                <a:cs typeface="Cambria"/>
              </a:rPr>
              <a:t>John D. </a:t>
            </a:r>
            <a:r>
              <a:rPr lang="en-US" sz="3600" dirty="0" err="1">
                <a:solidFill>
                  <a:schemeClr val="bg1"/>
                </a:solidFill>
                <a:latin typeface="Cambria"/>
                <a:cs typeface="Cambria"/>
              </a:rPr>
              <a:t>DesJardins</a:t>
            </a:r>
            <a:r>
              <a:rPr lang="en-US" sz="3600" dirty="0">
                <a:solidFill>
                  <a:schemeClr val="bg1"/>
                </a:solidFill>
                <a:latin typeface="Cambria"/>
                <a:cs typeface="Cambria"/>
              </a:rPr>
              <a:t>, </a:t>
            </a:r>
            <a:r>
              <a:rPr lang="en-US" sz="3600" dirty="0" smtClean="0">
                <a:solidFill>
                  <a:schemeClr val="bg1"/>
                </a:solidFill>
                <a:latin typeface="Cambria"/>
                <a:cs typeface="Cambria"/>
              </a:rPr>
              <a:t>PhD</a:t>
            </a:r>
            <a:r>
              <a:rPr lang="en-US" sz="3600" baseline="30000" dirty="0" smtClean="0">
                <a:solidFill>
                  <a:schemeClr val="bg1"/>
                </a:solidFill>
                <a:latin typeface="Cambria"/>
                <a:cs typeface="Cambria"/>
              </a:rPr>
              <a:t>1</a:t>
            </a:r>
          </a:p>
        </p:txBody>
      </p:sp>
      <p:sp>
        <p:nvSpPr>
          <p:cNvPr id="61" name="TextBox 60"/>
          <p:cNvSpPr txBox="1"/>
          <p:nvPr/>
        </p:nvSpPr>
        <p:spPr>
          <a:xfrm>
            <a:off x="37085587" y="31504040"/>
            <a:ext cx="12215813" cy="1077218"/>
          </a:xfrm>
          <a:prstGeom prst="rect">
            <a:avLst/>
          </a:prstGeom>
          <a:noFill/>
        </p:spPr>
        <p:txBody>
          <a:bodyPr wrap="square" rtlCol="0">
            <a:spAutoFit/>
          </a:bodyPr>
          <a:lstStyle/>
          <a:p>
            <a:pPr algn="r"/>
            <a:r>
              <a:rPr lang="en-US" sz="3200" dirty="0">
                <a:latin typeface="+mj-lt"/>
              </a:rPr>
              <a:t>Corresponding Author: Dr. John </a:t>
            </a:r>
            <a:r>
              <a:rPr lang="en-US" sz="3200" dirty="0" err="1" smtClean="0">
                <a:latin typeface="+mj-lt"/>
              </a:rPr>
              <a:t>DesJardins</a:t>
            </a:r>
            <a:r>
              <a:rPr lang="en-US" sz="3200" dirty="0" smtClean="0">
                <a:latin typeface="+mj-lt"/>
              </a:rPr>
              <a:t>, Clemson University</a:t>
            </a:r>
          </a:p>
          <a:p>
            <a:pPr algn="r"/>
            <a:r>
              <a:rPr lang="en-US" sz="3200" dirty="0" smtClean="0">
                <a:latin typeface="+mj-lt"/>
              </a:rPr>
              <a:t>301 </a:t>
            </a:r>
            <a:r>
              <a:rPr lang="en-US" sz="3200" dirty="0">
                <a:latin typeface="+mj-lt"/>
              </a:rPr>
              <a:t>Rhodes </a:t>
            </a:r>
            <a:r>
              <a:rPr lang="en-US" sz="3200" dirty="0" smtClean="0">
                <a:latin typeface="+mj-lt"/>
              </a:rPr>
              <a:t>Building, Clemson</a:t>
            </a:r>
            <a:r>
              <a:rPr lang="en-US" sz="3200" dirty="0">
                <a:latin typeface="+mj-lt"/>
              </a:rPr>
              <a:t>, SC 29634, jdesjar@clemson.edu </a:t>
            </a:r>
          </a:p>
        </p:txBody>
      </p:sp>
      <p:sp>
        <p:nvSpPr>
          <p:cNvPr id="62" name="Rectangle 4"/>
          <p:cNvSpPr>
            <a:spLocks noChangeArrowheads="1"/>
          </p:cNvSpPr>
          <p:nvPr/>
        </p:nvSpPr>
        <p:spPr bwMode="auto">
          <a:xfrm>
            <a:off x="20895497" y="3272087"/>
            <a:ext cx="8501007" cy="787898"/>
          </a:xfrm>
          <a:prstGeom prst="rect">
            <a:avLst/>
          </a:prstGeom>
          <a:noFill/>
          <a:ln w="9525">
            <a:noFill/>
            <a:miter lim="800000"/>
            <a:headEnd/>
            <a:tailEnd/>
          </a:ln>
        </p:spPr>
        <p:txBody>
          <a:bodyPr wrap="square" lIns="438901" tIns="219451" rIns="438901" bIns="219451">
            <a:spAutoFit/>
          </a:bodyPr>
          <a:lstStyle/>
          <a:p>
            <a:pPr algn="ctr">
              <a:lnSpc>
                <a:spcPct val="80000"/>
              </a:lnSpc>
              <a:spcBef>
                <a:spcPct val="20000"/>
              </a:spcBef>
              <a:tabLst>
                <a:tab pos="6342338" algn="l"/>
              </a:tabLst>
            </a:pPr>
            <a:r>
              <a:rPr lang="en-US" sz="2800" baseline="30000" dirty="0" smtClean="0">
                <a:solidFill>
                  <a:schemeClr val="bg1"/>
                </a:solidFill>
                <a:latin typeface="Cambria"/>
                <a:cs typeface="Cambria"/>
              </a:rPr>
              <a:t>1</a:t>
            </a:r>
            <a:r>
              <a:rPr lang="en-US" sz="2800" dirty="0" smtClean="0">
                <a:solidFill>
                  <a:schemeClr val="bg1"/>
                </a:solidFill>
                <a:latin typeface="Cambria"/>
                <a:cs typeface="Cambria"/>
              </a:rPr>
              <a:t>Clemson University, Clemson, SC, USA            </a:t>
            </a:r>
          </a:p>
        </p:txBody>
      </p:sp>
      <p:grpSp>
        <p:nvGrpSpPr>
          <p:cNvPr id="63" name="Group 62"/>
          <p:cNvGrpSpPr/>
          <p:nvPr/>
        </p:nvGrpSpPr>
        <p:grpSpPr>
          <a:xfrm>
            <a:off x="42039567" y="1482295"/>
            <a:ext cx="6959892" cy="1815851"/>
            <a:chOff x="43891200" y="1143000"/>
            <a:chExt cx="9296400" cy="2425451"/>
          </a:xfrm>
        </p:grpSpPr>
        <p:sp>
          <p:nvSpPr>
            <p:cNvPr id="64" name="Rectangle 63"/>
            <p:cNvSpPr/>
            <p:nvPr/>
          </p:nvSpPr>
          <p:spPr>
            <a:xfrm>
              <a:off x="43891200" y="1143000"/>
              <a:ext cx="9296400" cy="2425451"/>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63987" y="1427607"/>
              <a:ext cx="8750826" cy="1856236"/>
            </a:xfrm>
            <a:prstGeom prst="rect">
              <a:avLst/>
            </a:prstGeom>
          </p:spPr>
        </p:pic>
      </p:grpSp>
      <p:grpSp>
        <p:nvGrpSpPr>
          <p:cNvPr id="66" name="Group 65"/>
          <p:cNvGrpSpPr/>
          <p:nvPr/>
        </p:nvGrpSpPr>
        <p:grpSpPr>
          <a:xfrm>
            <a:off x="38491467" y="4254282"/>
            <a:ext cx="9799341" cy="9014354"/>
            <a:chOff x="1501254" y="22087217"/>
            <a:chExt cx="9799341" cy="9014354"/>
          </a:xfrm>
        </p:grpSpPr>
        <p:sp>
          <p:nvSpPr>
            <p:cNvPr id="67" name="TextBox 66"/>
            <p:cNvSpPr txBox="1"/>
            <p:nvPr/>
          </p:nvSpPr>
          <p:spPr>
            <a:xfrm>
              <a:off x="1501254" y="30362911"/>
              <a:ext cx="9799341" cy="738660"/>
            </a:xfrm>
            <a:prstGeom prst="rect">
              <a:avLst/>
            </a:prstGeom>
            <a:noFill/>
          </p:spPr>
          <p:txBody>
            <a:bodyPr wrap="square" lIns="121917" tIns="60958" rIns="121917" bIns="60958" rtlCol="0">
              <a:spAutoFit/>
            </a:bodyPr>
            <a:lstStyle/>
            <a:p>
              <a:pPr algn="just"/>
              <a:r>
                <a:rPr lang="en-US" sz="2000" i="1" dirty="0" smtClean="0">
                  <a:latin typeface="+mn-lt"/>
                  <a:cs typeface="Arial" panose="020B0604020202020204" pitchFamily="34" charset="0"/>
                </a:rPr>
                <a:t>Figure 7</a:t>
              </a:r>
              <a:r>
                <a:rPr lang="en-US" sz="2000" dirty="0" smtClean="0">
                  <a:latin typeface="+mn-lt"/>
                  <a:cs typeface="Arial" panose="020B0604020202020204" pitchFamily="34" charset="0"/>
                </a:rPr>
                <a:t>. Contact angles of A) TB sample with DI water, B) TP9CV sample with DI water, C) TB sample with </a:t>
              </a:r>
              <a:r>
                <a:rPr lang="en-US" sz="2000" dirty="0" err="1" smtClean="0">
                  <a:latin typeface="+mn-lt"/>
                  <a:cs typeface="Arial" panose="020B0604020202020204" pitchFamily="34" charset="0"/>
                </a:rPr>
                <a:t>diiodomethane</a:t>
              </a:r>
              <a:r>
                <a:rPr lang="en-US" sz="2000" dirty="0" smtClean="0">
                  <a:latin typeface="+mn-lt"/>
                  <a:cs typeface="Arial" panose="020B0604020202020204" pitchFamily="34" charset="0"/>
                </a:rPr>
                <a:t>, and D) TP9CV sample with </a:t>
              </a:r>
              <a:r>
                <a:rPr lang="en-US" sz="2000" dirty="0" err="1" smtClean="0">
                  <a:latin typeface="+mn-lt"/>
                  <a:cs typeface="Arial" panose="020B0604020202020204" pitchFamily="34" charset="0"/>
                </a:rPr>
                <a:t>diiodomethane</a:t>
              </a:r>
              <a:r>
                <a:rPr lang="en-US" sz="2000" dirty="0" smtClean="0">
                  <a:latin typeface="+mn-lt"/>
                  <a:cs typeface="Arial" panose="020B0604020202020204" pitchFamily="34" charset="0"/>
                </a:rPr>
                <a:t>. </a:t>
              </a:r>
              <a:endParaRPr lang="en-US" sz="2000" i="1" dirty="0">
                <a:latin typeface="+mn-lt"/>
                <a:cs typeface="Arial" panose="020B0604020202020204" pitchFamily="34" charset="0"/>
              </a:endParaRPr>
            </a:p>
          </p:txBody>
        </p:sp>
        <p:grpSp>
          <p:nvGrpSpPr>
            <p:cNvPr id="68" name="Group 67"/>
            <p:cNvGrpSpPr/>
            <p:nvPr/>
          </p:nvGrpSpPr>
          <p:grpSpPr>
            <a:xfrm>
              <a:off x="1561892" y="22087217"/>
              <a:ext cx="9690981" cy="8134909"/>
              <a:chOff x="1561892" y="22087217"/>
              <a:chExt cx="9690981" cy="8134909"/>
            </a:xfrm>
          </p:grpSpPr>
          <p:grpSp>
            <p:nvGrpSpPr>
              <p:cNvPr id="69" name="Group 68"/>
              <p:cNvGrpSpPr/>
              <p:nvPr/>
            </p:nvGrpSpPr>
            <p:grpSpPr>
              <a:xfrm>
                <a:off x="1561892" y="22087217"/>
                <a:ext cx="9690981" cy="8134909"/>
                <a:chOff x="1561892" y="22087217"/>
                <a:chExt cx="9690981" cy="8134909"/>
              </a:xfrm>
            </p:grpSpPr>
            <p:grpSp>
              <p:nvGrpSpPr>
                <p:cNvPr id="74" name="Group 73"/>
                <p:cNvGrpSpPr/>
                <p:nvPr/>
              </p:nvGrpSpPr>
              <p:grpSpPr>
                <a:xfrm>
                  <a:off x="6891185" y="22087217"/>
                  <a:ext cx="4361688" cy="8134909"/>
                  <a:chOff x="1537830" y="22087217"/>
                  <a:chExt cx="4361688" cy="8134909"/>
                </a:xfrm>
              </p:grpSpPr>
              <p:pic>
                <p:nvPicPr>
                  <p:cNvPr id="78" name="Picture 77"/>
                  <p:cNvPicPr>
                    <a:picLocks noChangeAspect="1"/>
                  </p:cNvPicPr>
                  <p:nvPr/>
                </p:nvPicPr>
                <p:blipFill rotWithShape="1">
                  <a:blip r:embed="rId5">
                    <a:extLst>
                      <a:ext uri="{28A0092B-C50C-407E-A947-70E740481C1C}">
                        <a14:useLocalDpi xmlns:a14="http://schemas.microsoft.com/office/drawing/2010/main" val="0"/>
                      </a:ext>
                    </a:extLst>
                  </a:blip>
                  <a:srcRect l="20008" t="-406" r="-762" b="406"/>
                  <a:stretch/>
                </p:blipFill>
                <p:spPr>
                  <a:xfrm>
                    <a:off x="1537830" y="22087217"/>
                    <a:ext cx="4361688" cy="4016210"/>
                  </a:xfrm>
                  <a:prstGeom prst="rect">
                    <a:avLst/>
                  </a:prstGeom>
                </p:spPr>
              </p:pic>
              <p:pic>
                <p:nvPicPr>
                  <p:cNvPr id="79" name="Picture 78"/>
                  <p:cNvPicPr>
                    <a:picLocks noChangeAspect="1"/>
                  </p:cNvPicPr>
                  <p:nvPr/>
                </p:nvPicPr>
                <p:blipFill rotWithShape="1">
                  <a:blip r:embed="rId6">
                    <a:extLst>
                      <a:ext uri="{28A0092B-C50C-407E-A947-70E740481C1C}">
                        <a14:useLocalDpi xmlns:a14="http://schemas.microsoft.com/office/drawing/2010/main" val="0"/>
                      </a:ext>
                    </a:extLst>
                  </a:blip>
                  <a:srcRect l="20561" t="4955" r="9963" b="9056"/>
                  <a:stretch/>
                </p:blipFill>
                <p:spPr>
                  <a:xfrm>
                    <a:off x="1537830" y="26207910"/>
                    <a:ext cx="4361688" cy="4014216"/>
                  </a:xfrm>
                  <a:prstGeom prst="rect">
                    <a:avLst/>
                  </a:prstGeom>
                </p:spPr>
              </p:pic>
            </p:grpSp>
            <p:grpSp>
              <p:nvGrpSpPr>
                <p:cNvPr id="75" name="Group 74"/>
                <p:cNvGrpSpPr/>
                <p:nvPr/>
              </p:nvGrpSpPr>
              <p:grpSpPr>
                <a:xfrm>
                  <a:off x="1561892" y="22087718"/>
                  <a:ext cx="5050058" cy="8134408"/>
                  <a:chOff x="6253107" y="22087718"/>
                  <a:chExt cx="5050058" cy="8134408"/>
                </a:xfrm>
              </p:grpSpPr>
              <p:pic>
                <p:nvPicPr>
                  <p:cNvPr id="76" name="Picture 75"/>
                  <p:cNvPicPr>
                    <a:picLocks noChangeAspect="1"/>
                  </p:cNvPicPr>
                  <p:nvPr/>
                </p:nvPicPr>
                <p:blipFill rotWithShape="1">
                  <a:blip r:embed="rId7">
                    <a:extLst>
                      <a:ext uri="{28A0092B-C50C-407E-A947-70E740481C1C}">
                        <a14:useLocalDpi xmlns:a14="http://schemas.microsoft.com/office/drawing/2010/main" val="0"/>
                      </a:ext>
                    </a:extLst>
                  </a:blip>
                  <a:srcRect l="5128" t="2759" r="9744" b="6207"/>
                  <a:stretch/>
                </p:blipFill>
                <p:spPr>
                  <a:xfrm>
                    <a:off x="6253107" y="22087718"/>
                    <a:ext cx="5050058" cy="4015709"/>
                  </a:xfrm>
                  <a:prstGeom prst="rect">
                    <a:avLst/>
                  </a:prstGeom>
                </p:spPr>
              </p:pic>
              <p:pic>
                <p:nvPicPr>
                  <p:cNvPr id="77" name="Picture 76"/>
                  <p:cNvPicPr>
                    <a:picLocks noChangeAspect="1"/>
                  </p:cNvPicPr>
                  <p:nvPr/>
                </p:nvPicPr>
                <p:blipFill rotWithShape="1">
                  <a:blip r:embed="rId8">
                    <a:extLst>
                      <a:ext uri="{28A0092B-C50C-407E-A947-70E740481C1C}">
                        <a14:useLocalDpi xmlns:a14="http://schemas.microsoft.com/office/drawing/2010/main" val="0"/>
                      </a:ext>
                    </a:extLst>
                  </a:blip>
                  <a:srcRect l="11081" t="13982" r="10250" b="1880"/>
                  <a:stretch/>
                </p:blipFill>
                <p:spPr>
                  <a:xfrm>
                    <a:off x="6253107" y="26207910"/>
                    <a:ext cx="5047488" cy="4014216"/>
                  </a:xfrm>
                  <a:prstGeom prst="rect">
                    <a:avLst/>
                  </a:prstGeom>
                </p:spPr>
              </p:pic>
            </p:grpSp>
          </p:grpSp>
          <p:sp>
            <p:nvSpPr>
              <p:cNvPr id="70" name="TextBox 69"/>
              <p:cNvSpPr txBox="1"/>
              <p:nvPr/>
            </p:nvSpPr>
            <p:spPr>
              <a:xfrm>
                <a:off x="6248524" y="25734095"/>
                <a:ext cx="304800" cy="369332"/>
              </a:xfrm>
              <a:prstGeom prst="rect">
                <a:avLst/>
              </a:prstGeom>
              <a:noFill/>
            </p:spPr>
            <p:txBody>
              <a:bodyPr wrap="square" rtlCol="0">
                <a:spAutoFit/>
              </a:bodyPr>
              <a:lstStyle/>
              <a:p>
                <a:r>
                  <a:rPr lang="en-US" dirty="0" smtClean="0">
                    <a:solidFill>
                      <a:schemeClr val="bg1"/>
                    </a:solidFill>
                    <a:latin typeface="+mn-lt"/>
                  </a:rPr>
                  <a:t>A</a:t>
                </a:r>
                <a:endParaRPr lang="en-US" dirty="0">
                  <a:solidFill>
                    <a:schemeClr val="bg1"/>
                  </a:solidFill>
                  <a:latin typeface="+mn-lt"/>
                </a:endParaRPr>
              </a:p>
            </p:txBody>
          </p:sp>
          <p:sp>
            <p:nvSpPr>
              <p:cNvPr id="71" name="TextBox 70"/>
              <p:cNvSpPr txBox="1"/>
              <p:nvPr/>
            </p:nvSpPr>
            <p:spPr>
              <a:xfrm>
                <a:off x="6248524" y="29852794"/>
                <a:ext cx="304800" cy="369332"/>
              </a:xfrm>
              <a:prstGeom prst="rect">
                <a:avLst/>
              </a:prstGeom>
              <a:noFill/>
            </p:spPr>
            <p:txBody>
              <a:bodyPr wrap="square" rtlCol="0">
                <a:spAutoFit/>
              </a:bodyPr>
              <a:lstStyle/>
              <a:p>
                <a:r>
                  <a:rPr lang="en-US" dirty="0" smtClean="0">
                    <a:solidFill>
                      <a:schemeClr val="bg1"/>
                    </a:solidFill>
                    <a:latin typeface="+mn-lt"/>
                  </a:rPr>
                  <a:t>C</a:t>
                </a:r>
                <a:endParaRPr lang="en-US" dirty="0">
                  <a:solidFill>
                    <a:schemeClr val="bg1"/>
                  </a:solidFill>
                  <a:latin typeface="+mn-lt"/>
                </a:endParaRPr>
              </a:p>
            </p:txBody>
          </p:sp>
          <p:sp>
            <p:nvSpPr>
              <p:cNvPr id="72" name="TextBox 71"/>
              <p:cNvSpPr txBox="1"/>
              <p:nvPr/>
            </p:nvSpPr>
            <p:spPr>
              <a:xfrm>
                <a:off x="10820400" y="25734095"/>
                <a:ext cx="419556" cy="369332"/>
              </a:xfrm>
              <a:prstGeom prst="rect">
                <a:avLst/>
              </a:prstGeom>
              <a:noFill/>
            </p:spPr>
            <p:txBody>
              <a:bodyPr wrap="square" rtlCol="0">
                <a:spAutoFit/>
              </a:bodyPr>
              <a:lstStyle/>
              <a:p>
                <a:r>
                  <a:rPr lang="en-US" dirty="0" smtClean="0">
                    <a:solidFill>
                      <a:schemeClr val="bg1"/>
                    </a:solidFill>
                    <a:latin typeface="+mn-lt"/>
                  </a:rPr>
                  <a:t> B</a:t>
                </a:r>
                <a:endParaRPr lang="en-US" dirty="0">
                  <a:solidFill>
                    <a:schemeClr val="bg1"/>
                  </a:solidFill>
                  <a:latin typeface="+mn-lt"/>
                </a:endParaRPr>
              </a:p>
            </p:txBody>
          </p:sp>
          <p:sp>
            <p:nvSpPr>
              <p:cNvPr id="73" name="TextBox 72"/>
              <p:cNvSpPr txBox="1"/>
              <p:nvPr/>
            </p:nvSpPr>
            <p:spPr>
              <a:xfrm>
                <a:off x="10820400" y="29852794"/>
                <a:ext cx="419556" cy="369332"/>
              </a:xfrm>
              <a:prstGeom prst="rect">
                <a:avLst/>
              </a:prstGeom>
              <a:noFill/>
            </p:spPr>
            <p:txBody>
              <a:bodyPr wrap="square" rtlCol="0">
                <a:spAutoFit/>
              </a:bodyPr>
              <a:lstStyle/>
              <a:p>
                <a:r>
                  <a:rPr lang="en-US" dirty="0" smtClean="0">
                    <a:solidFill>
                      <a:schemeClr val="bg1"/>
                    </a:solidFill>
                    <a:latin typeface="+mn-lt"/>
                  </a:rPr>
                  <a:t> D</a:t>
                </a:r>
                <a:endParaRPr lang="en-US" dirty="0">
                  <a:solidFill>
                    <a:schemeClr val="bg1"/>
                  </a:solidFill>
                  <a:latin typeface="+mn-lt"/>
                </a:endParaRPr>
              </a:p>
            </p:txBody>
          </p:sp>
        </p:grpSp>
      </p:grpSp>
      <p:sp>
        <p:nvSpPr>
          <p:cNvPr id="46" name="Rectangle 8"/>
          <p:cNvSpPr>
            <a:spLocks noChangeArrowheads="1"/>
          </p:cNvSpPr>
          <p:nvPr/>
        </p:nvSpPr>
        <p:spPr bwMode="auto">
          <a:xfrm>
            <a:off x="990600" y="3886200"/>
            <a:ext cx="48310800" cy="27290966"/>
          </a:xfrm>
          <a:prstGeom prst="rect">
            <a:avLst/>
          </a:prstGeom>
          <a:noFill/>
          <a:ln w="9525">
            <a:solidFill>
              <a:schemeClr val="tx1"/>
            </a:solidFill>
            <a:round/>
            <a:headEnd/>
            <a:tailEnd/>
          </a:ln>
        </p:spPr>
        <p:txBody>
          <a:bodyPr lIns="438901" tIns="219451" rIns="438901" bIns="219451"/>
          <a:lstStyle/>
          <a:p>
            <a:pPr eaLnBrk="0" hangingPunct="0"/>
            <a:endParaRPr lang="en-US">
              <a:latin typeface="Calibri" charset="0"/>
            </a:endParaRPr>
          </a:p>
        </p:txBody>
      </p:sp>
      <p:sp>
        <p:nvSpPr>
          <p:cNvPr id="96" name="Subtitle 2"/>
          <p:cNvSpPr txBox="1">
            <a:spLocks/>
          </p:cNvSpPr>
          <p:nvPr/>
        </p:nvSpPr>
        <p:spPr bwMode="auto">
          <a:xfrm>
            <a:off x="20002500" y="4254282"/>
            <a:ext cx="10858500" cy="1219200"/>
          </a:xfrm>
          <a:prstGeom prst="rect">
            <a:avLst/>
          </a:prstGeom>
          <a:solidFill>
            <a:schemeClr val="bg1"/>
          </a:solidFill>
          <a:ln w="76200">
            <a:solidFill>
              <a:srgbClr val="522D80"/>
            </a:solidFill>
            <a:miter lim="800000"/>
            <a:headEnd/>
            <a:tailEnd/>
          </a:ln>
        </p:spPr>
        <p:txBody>
          <a:bodyPr vert="horz" wrap="square" lIns="438901" tIns="219451" rIns="438901" bIns="219451" numCol="1" anchor="t" anchorCtr="0" compatLnSpc="1">
            <a:prstTxWarp prst="textNoShape">
              <a:avLst/>
            </a:prstTxWarp>
          </a:bodyPr>
          <a:lstStyle>
            <a:lvl1pPr marL="0" indent="0" algn="ctr" defTabSz="2682124" rtl="0" eaLnBrk="0" fontAlgn="base" hangingPunct="0">
              <a:spcBef>
                <a:spcPct val="20000"/>
              </a:spcBef>
              <a:spcAft>
                <a:spcPct val="0"/>
              </a:spcAft>
              <a:buFont typeface="Arial" charset="0"/>
              <a:buNone/>
              <a:defRPr sz="18700" kern="1200">
                <a:solidFill>
                  <a:schemeClr val="tx1">
                    <a:tint val="75000"/>
                  </a:schemeClr>
                </a:solidFill>
                <a:latin typeface="+mn-lt"/>
                <a:ea typeface="ＭＳ Ｐゴシック" pitchFamily="-65" charset="-128"/>
                <a:cs typeface="ＭＳ Ｐゴシック" pitchFamily="-65" charset="-128"/>
              </a:defRPr>
            </a:lvl1pPr>
            <a:lvl2pPr marL="2682124" indent="0" algn="ctr" defTabSz="2682124" rtl="0" eaLnBrk="0" fontAlgn="base" hangingPunct="0">
              <a:spcBef>
                <a:spcPct val="20000"/>
              </a:spcBef>
              <a:spcAft>
                <a:spcPct val="0"/>
              </a:spcAft>
              <a:buFont typeface="Arial" charset="0"/>
              <a:buNone/>
              <a:defRPr sz="16500" kern="1200">
                <a:solidFill>
                  <a:schemeClr val="tx1">
                    <a:tint val="75000"/>
                  </a:schemeClr>
                </a:solidFill>
                <a:latin typeface="+mn-lt"/>
                <a:ea typeface="ＭＳ Ｐゴシック" pitchFamily="-65" charset="-128"/>
                <a:cs typeface="+mn-cs"/>
              </a:defRPr>
            </a:lvl2pPr>
            <a:lvl3pPr marL="5364248" indent="0" algn="ctr" defTabSz="2682124" rtl="0" eaLnBrk="0" fontAlgn="base" hangingPunct="0">
              <a:spcBef>
                <a:spcPct val="20000"/>
              </a:spcBef>
              <a:spcAft>
                <a:spcPct val="0"/>
              </a:spcAft>
              <a:buFont typeface="Arial" charset="0"/>
              <a:buNone/>
              <a:defRPr sz="14055" kern="1200">
                <a:solidFill>
                  <a:schemeClr val="tx1">
                    <a:tint val="75000"/>
                  </a:schemeClr>
                </a:solidFill>
                <a:latin typeface="+mn-lt"/>
                <a:ea typeface="ＭＳ Ｐゴシック" pitchFamily="-65" charset="-128"/>
                <a:cs typeface="+mn-cs"/>
              </a:defRPr>
            </a:lvl3pPr>
            <a:lvl4pPr marL="8046372" indent="0" algn="ctr" defTabSz="2682124" rtl="0" eaLnBrk="0" fontAlgn="base" hangingPunct="0">
              <a:spcBef>
                <a:spcPct val="20000"/>
              </a:spcBef>
              <a:spcAft>
                <a:spcPct val="0"/>
              </a:spcAft>
              <a:buFont typeface="Arial" charset="0"/>
              <a:buNone/>
              <a:defRPr sz="11733" kern="1200">
                <a:solidFill>
                  <a:schemeClr val="tx1">
                    <a:tint val="75000"/>
                  </a:schemeClr>
                </a:solidFill>
                <a:latin typeface="+mn-lt"/>
                <a:ea typeface="ＭＳ Ｐゴシック" pitchFamily="-65" charset="-128"/>
                <a:cs typeface="+mn-cs"/>
              </a:defRPr>
            </a:lvl4pPr>
            <a:lvl5pPr marL="10728497" indent="0" algn="ctr" defTabSz="2682124" rtl="0" eaLnBrk="0" fontAlgn="base" hangingPunct="0">
              <a:spcBef>
                <a:spcPct val="20000"/>
              </a:spcBef>
              <a:spcAft>
                <a:spcPct val="0"/>
              </a:spcAft>
              <a:buFont typeface="Arial" charset="0"/>
              <a:buNone/>
              <a:defRPr sz="11733" kern="1200">
                <a:solidFill>
                  <a:schemeClr val="tx1">
                    <a:tint val="75000"/>
                  </a:schemeClr>
                </a:solidFill>
                <a:latin typeface="+mn-lt"/>
                <a:ea typeface="ＭＳ Ｐゴシック" pitchFamily="-65" charset="-128"/>
                <a:cs typeface="+mn-cs"/>
              </a:defRPr>
            </a:lvl5pPr>
            <a:lvl6pPr marL="13410621" indent="0" algn="ctr" defTabSz="2682124" rtl="0" eaLnBrk="1" latinLnBrk="0" hangingPunct="1">
              <a:spcBef>
                <a:spcPct val="20000"/>
              </a:spcBef>
              <a:buFont typeface="Arial"/>
              <a:buNone/>
              <a:defRPr sz="11733" kern="1200">
                <a:solidFill>
                  <a:schemeClr val="tx1">
                    <a:tint val="75000"/>
                  </a:schemeClr>
                </a:solidFill>
                <a:latin typeface="+mn-lt"/>
                <a:ea typeface="+mn-ea"/>
                <a:cs typeface="+mn-cs"/>
              </a:defRPr>
            </a:lvl6pPr>
            <a:lvl7pPr marL="16092745" indent="0" algn="ctr" defTabSz="2682124" rtl="0" eaLnBrk="1" latinLnBrk="0" hangingPunct="1">
              <a:spcBef>
                <a:spcPct val="20000"/>
              </a:spcBef>
              <a:buFont typeface="Arial"/>
              <a:buNone/>
              <a:defRPr sz="11733" kern="1200">
                <a:solidFill>
                  <a:schemeClr val="tx1">
                    <a:tint val="75000"/>
                  </a:schemeClr>
                </a:solidFill>
                <a:latin typeface="+mn-lt"/>
                <a:ea typeface="+mn-ea"/>
                <a:cs typeface="+mn-cs"/>
              </a:defRPr>
            </a:lvl7pPr>
            <a:lvl8pPr marL="18774869" indent="0" algn="ctr" defTabSz="2682124" rtl="0" eaLnBrk="1" latinLnBrk="0" hangingPunct="1">
              <a:spcBef>
                <a:spcPct val="20000"/>
              </a:spcBef>
              <a:buFont typeface="Arial"/>
              <a:buNone/>
              <a:defRPr sz="11733" kern="1200">
                <a:solidFill>
                  <a:schemeClr val="tx1">
                    <a:tint val="75000"/>
                  </a:schemeClr>
                </a:solidFill>
                <a:latin typeface="+mn-lt"/>
                <a:ea typeface="+mn-ea"/>
                <a:cs typeface="+mn-cs"/>
              </a:defRPr>
            </a:lvl8pPr>
            <a:lvl9pPr marL="21456993" indent="0" algn="ctr" defTabSz="2682124" rtl="0" eaLnBrk="1" latinLnBrk="0" hangingPunct="1">
              <a:spcBef>
                <a:spcPct val="20000"/>
              </a:spcBef>
              <a:buFont typeface="Arial"/>
              <a:buNone/>
              <a:defRPr sz="11733" kern="1200">
                <a:solidFill>
                  <a:schemeClr val="tx1">
                    <a:tint val="75000"/>
                  </a:schemeClr>
                </a:solidFill>
                <a:latin typeface="+mn-lt"/>
                <a:ea typeface="+mn-ea"/>
                <a:cs typeface="+mn-cs"/>
              </a:defRPr>
            </a:lvl9pPr>
          </a:lstStyle>
          <a:p>
            <a:r>
              <a:rPr lang="en-US" sz="5300" dirty="0" smtClean="0">
                <a:solidFill>
                  <a:schemeClr val="tx1"/>
                </a:solidFill>
                <a:latin typeface="Cambria" pitchFamily="18" charset="0"/>
                <a:ea typeface="ＭＳ Ｐゴシック" charset="-128"/>
              </a:rPr>
              <a:t>Results</a:t>
            </a:r>
          </a:p>
        </p:txBody>
      </p:sp>
      <p:sp>
        <p:nvSpPr>
          <p:cNvPr id="35865" name="TextBox 35864"/>
          <p:cNvSpPr txBox="1"/>
          <p:nvPr/>
        </p:nvSpPr>
        <p:spPr>
          <a:xfrm>
            <a:off x="12685177" y="25450800"/>
            <a:ext cx="24761634" cy="954107"/>
          </a:xfrm>
          <a:prstGeom prst="rect">
            <a:avLst/>
          </a:prstGeom>
          <a:noFill/>
        </p:spPr>
        <p:txBody>
          <a:bodyPr wrap="square" rtlCol="0">
            <a:spAutoFit/>
          </a:bodyPr>
          <a:lstStyle/>
          <a:p>
            <a:pPr algn="just"/>
            <a:r>
              <a:rPr lang="en-US" sz="2800" dirty="0" smtClean="0">
                <a:latin typeface="+mn-lt"/>
              </a:rPr>
              <a:t>As seen in Figure 4 summarizing the roughness results, significant roughening was observed between surface blanks and all surface modification techniques, especially the </a:t>
            </a:r>
            <a:r>
              <a:rPr lang="en-US" sz="2800" dirty="0" err="1" smtClean="0">
                <a:latin typeface="+mn-lt"/>
              </a:rPr>
              <a:t>CoBlasted</a:t>
            </a:r>
            <a:r>
              <a:rPr lang="en-US" sz="2800" dirty="0" smtClean="0">
                <a:latin typeface="+mn-lt"/>
              </a:rPr>
              <a:t> 90 </a:t>
            </a:r>
            <a:r>
              <a:rPr lang="en-US" sz="2800" dirty="0" err="1" smtClean="0">
                <a:latin typeface="+mn-lt"/>
              </a:rPr>
              <a:t>μm</a:t>
            </a:r>
            <a:r>
              <a:rPr lang="en-US" sz="2800" dirty="0" smtClean="0">
                <a:latin typeface="+mn-lt"/>
              </a:rPr>
              <a:t> grit treatments. As expected, wettability (shown in Figures 3 and 5) was significantly affected by PTFE modifications and also by the introduction of</a:t>
            </a:r>
            <a:endParaRPr lang="en-US" dirty="0"/>
          </a:p>
        </p:txBody>
      </p:sp>
      <p:sp>
        <p:nvSpPr>
          <p:cNvPr id="87" name="TextBox 86"/>
          <p:cNvSpPr txBox="1"/>
          <p:nvPr/>
        </p:nvSpPr>
        <p:spPr>
          <a:xfrm>
            <a:off x="8422606" y="27513938"/>
            <a:ext cx="3826601" cy="3508649"/>
          </a:xfrm>
          <a:prstGeom prst="rect">
            <a:avLst/>
          </a:prstGeom>
          <a:noFill/>
        </p:spPr>
        <p:txBody>
          <a:bodyPr wrap="square" lIns="121917" tIns="60958" rIns="121917" bIns="60958" rtlCol="0">
            <a:spAutoFit/>
          </a:bodyPr>
          <a:lstStyle/>
          <a:p>
            <a:pPr algn="just"/>
            <a:r>
              <a:rPr lang="en-US" sz="2000" i="1" dirty="0" smtClean="0">
                <a:latin typeface="+mn-lt"/>
                <a:cs typeface="Arial" panose="020B0604020202020204" pitchFamily="34" charset="0"/>
              </a:rPr>
              <a:t>Figure 2.</a:t>
            </a:r>
            <a:r>
              <a:rPr lang="en-US" sz="2000" dirty="0" smtClean="0">
                <a:latin typeface="+mn-lt"/>
                <a:cs typeface="Arial" panose="020B0604020202020204" pitchFamily="34" charset="0"/>
              </a:rPr>
              <a:t> Zoomed-in views of a) the coated side of a TBX sample, b) the coated side of a TP9CX sample, </a:t>
            </a:r>
            <a:r>
              <a:rPr lang="en-US" sz="2000" dirty="0">
                <a:latin typeface="+mn-lt"/>
                <a:cs typeface="Arial" panose="020B0604020202020204" pitchFamily="34" charset="0"/>
              </a:rPr>
              <a:t>c</a:t>
            </a:r>
            <a:r>
              <a:rPr lang="en-US" sz="2000" dirty="0" smtClean="0">
                <a:latin typeface="+mn-lt"/>
                <a:cs typeface="Arial" panose="020B0604020202020204" pitchFamily="34" charset="0"/>
              </a:rPr>
              <a:t>) the coated side of a TP5C sample, and d) an uncoated sample.. There is a clear difference in the appearance of the surface between the blank and the </a:t>
            </a:r>
            <a:r>
              <a:rPr lang="en-US" sz="2000" dirty="0" err="1" smtClean="0">
                <a:latin typeface="+mn-lt"/>
                <a:cs typeface="Arial" panose="020B0604020202020204" pitchFamily="34" charset="0"/>
              </a:rPr>
              <a:t>CoBlasted</a:t>
            </a:r>
            <a:r>
              <a:rPr lang="en-US" sz="2000" dirty="0" smtClean="0">
                <a:latin typeface="+mn-lt"/>
                <a:cs typeface="Arial" panose="020B0604020202020204" pitchFamily="34" charset="0"/>
              </a:rPr>
              <a:t> samples, as well as between the two </a:t>
            </a:r>
            <a:r>
              <a:rPr lang="en-US" sz="2000" dirty="0" err="1" smtClean="0">
                <a:latin typeface="+mn-lt"/>
                <a:cs typeface="Arial" panose="020B0604020202020204" pitchFamily="34" charset="0"/>
              </a:rPr>
              <a:t>CoBlasted</a:t>
            </a:r>
            <a:r>
              <a:rPr lang="en-US" sz="2000" dirty="0" smtClean="0">
                <a:latin typeface="+mn-lt"/>
                <a:cs typeface="Arial" panose="020B0604020202020204" pitchFamily="34" charset="0"/>
              </a:rPr>
              <a:t> samples. </a:t>
            </a:r>
            <a:endParaRPr lang="en-US" sz="2000" i="1" dirty="0">
              <a:latin typeface="+mn-lt"/>
              <a:cs typeface="Arial" panose="020B0604020202020204" pitchFamily="34" charset="0"/>
            </a:endParaRPr>
          </a:p>
        </p:txBody>
      </p:sp>
      <p:pic>
        <p:nvPicPr>
          <p:cNvPr id="1026" name="Picture 2" descr="ENBI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4738" y="1194834"/>
            <a:ext cx="6210300" cy="2390775"/>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2649200" y="5765102"/>
            <a:ext cx="24805223" cy="19580196"/>
            <a:chOff x="12700684" y="5715000"/>
            <a:chExt cx="24805223" cy="19580196"/>
          </a:xfrm>
        </p:grpSpPr>
        <p:sp>
          <p:nvSpPr>
            <p:cNvPr id="85" name="TextBox 84"/>
            <p:cNvSpPr txBox="1"/>
            <p:nvPr/>
          </p:nvSpPr>
          <p:spPr>
            <a:xfrm>
              <a:off x="12700684" y="14673897"/>
              <a:ext cx="12247030" cy="738660"/>
            </a:xfrm>
            <a:prstGeom prst="rect">
              <a:avLst/>
            </a:prstGeom>
            <a:noFill/>
          </p:spPr>
          <p:txBody>
            <a:bodyPr wrap="square" lIns="121917" tIns="60958" rIns="121917" bIns="60958" rtlCol="0">
              <a:spAutoFit/>
            </a:bodyPr>
            <a:lstStyle/>
            <a:p>
              <a:pPr algn="just"/>
              <a:r>
                <a:rPr lang="en-US" sz="2000" i="1" dirty="0" smtClean="0">
                  <a:latin typeface="+mn-lt"/>
                  <a:cs typeface="Arial" panose="020B0604020202020204" pitchFamily="34" charset="0"/>
                </a:rPr>
                <a:t>Figure 3. </a:t>
              </a:r>
              <a:r>
                <a:rPr lang="en-US" sz="2000" dirty="0" smtClean="0">
                  <a:latin typeface="+mn-lt"/>
                  <a:cs typeface="Arial" panose="020B0604020202020204" pitchFamily="34" charset="0"/>
                </a:rPr>
                <a:t>Graphical representation of the average contact angle value, found using deionized water, for each of the different sample types, where N=10 sample locations were tested per type (2 locations on 5 specimens).</a:t>
              </a:r>
              <a:endParaRPr lang="en-US" sz="2000" i="1" dirty="0">
                <a:latin typeface="+mn-lt"/>
                <a:cs typeface="Arial" panose="020B0604020202020204" pitchFamily="34" charset="0"/>
              </a:endParaRPr>
            </a:p>
          </p:txBody>
        </p:sp>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832080" y="15544801"/>
              <a:ext cx="12161520" cy="8844681"/>
            </a:xfrm>
            <a:prstGeom prst="rect">
              <a:avLst/>
            </a:prstGeom>
            <a:ln>
              <a:solidFill>
                <a:schemeClr val="tx1"/>
              </a:solidFill>
            </a:ln>
          </p:spPr>
        </p:pic>
        <p:sp>
          <p:nvSpPr>
            <p:cNvPr id="90" name="TextBox 89"/>
            <p:cNvSpPr txBox="1"/>
            <p:nvPr/>
          </p:nvSpPr>
          <p:spPr>
            <a:xfrm>
              <a:off x="12700684" y="24527593"/>
              <a:ext cx="12247030" cy="738660"/>
            </a:xfrm>
            <a:prstGeom prst="rect">
              <a:avLst/>
            </a:prstGeom>
            <a:noFill/>
          </p:spPr>
          <p:txBody>
            <a:bodyPr wrap="square" lIns="121917" tIns="60958" rIns="121917" bIns="60958" rtlCol="0">
              <a:spAutoFit/>
            </a:bodyPr>
            <a:lstStyle/>
            <a:p>
              <a:pPr algn="just"/>
              <a:r>
                <a:rPr lang="en-US" sz="2000" i="1" dirty="0" smtClean="0">
                  <a:latin typeface="+mn-lt"/>
                  <a:cs typeface="Arial" panose="020B0604020202020204" pitchFamily="34" charset="0"/>
                </a:rPr>
                <a:t>Figure </a:t>
              </a:r>
              <a:r>
                <a:rPr lang="en-US" sz="2000" i="1" dirty="0">
                  <a:latin typeface="+mn-lt"/>
                  <a:cs typeface="Arial" panose="020B0604020202020204" pitchFamily="34" charset="0"/>
                </a:rPr>
                <a:t>5</a:t>
              </a:r>
              <a:r>
                <a:rPr lang="en-US" sz="2000" i="1" dirty="0" smtClean="0">
                  <a:latin typeface="+mn-lt"/>
                  <a:cs typeface="Arial" panose="020B0604020202020204" pitchFamily="34" charset="0"/>
                </a:rPr>
                <a:t>. </a:t>
              </a:r>
              <a:r>
                <a:rPr lang="en-US" sz="2000" dirty="0" smtClean="0">
                  <a:latin typeface="+mn-lt"/>
                  <a:cs typeface="Arial" panose="020B0604020202020204" pitchFamily="34" charset="0"/>
                </a:rPr>
                <a:t>Graphical representation of the average contact angle value, found using </a:t>
              </a:r>
              <a:r>
                <a:rPr lang="en-US" sz="2000" dirty="0" err="1" smtClean="0">
                  <a:latin typeface="+mn-lt"/>
                  <a:cs typeface="Arial" panose="020B0604020202020204" pitchFamily="34" charset="0"/>
                </a:rPr>
                <a:t>diiodomethane</a:t>
              </a:r>
              <a:r>
                <a:rPr lang="en-US" sz="2000" dirty="0" smtClean="0">
                  <a:latin typeface="+mn-lt"/>
                  <a:cs typeface="Arial" panose="020B0604020202020204" pitchFamily="34" charset="0"/>
                </a:rPr>
                <a:t>, for each of the different sample types, where N=10 sample locations were tested per type (2 locations on 5 specimens).</a:t>
              </a:r>
              <a:endParaRPr lang="en-US" sz="2000" i="1" dirty="0">
                <a:latin typeface="+mn-lt"/>
                <a:cs typeface="Arial" panose="020B0604020202020204" pitchFamily="34" charset="0"/>
              </a:endParaRPr>
            </a:p>
          </p:txBody>
        </p:sp>
        <p:sp>
          <p:nvSpPr>
            <p:cNvPr id="84" name="TextBox 83"/>
            <p:cNvSpPr txBox="1"/>
            <p:nvPr/>
          </p:nvSpPr>
          <p:spPr>
            <a:xfrm>
              <a:off x="25300798" y="14673897"/>
              <a:ext cx="12161520" cy="738660"/>
            </a:xfrm>
            <a:prstGeom prst="rect">
              <a:avLst/>
            </a:prstGeom>
            <a:noFill/>
          </p:spPr>
          <p:txBody>
            <a:bodyPr wrap="square" lIns="121917" tIns="60958" rIns="121917" bIns="60958" rtlCol="0">
              <a:spAutoFit/>
            </a:bodyPr>
            <a:lstStyle/>
            <a:p>
              <a:pPr algn="just"/>
              <a:r>
                <a:rPr lang="en-US" sz="2000" i="1" dirty="0" smtClean="0">
                  <a:latin typeface="+mn-lt"/>
                  <a:cs typeface="Arial" panose="020B0604020202020204" pitchFamily="34" charset="0"/>
                </a:rPr>
                <a:t>Figure 4. </a:t>
              </a:r>
              <a:r>
                <a:rPr lang="en-US" sz="2000" dirty="0" smtClean="0">
                  <a:latin typeface="+mn-lt"/>
                  <a:cs typeface="Arial" panose="020B0604020202020204" pitchFamily="34" charset="0"/>
                </a:rPr>
                <a:t>Graphical representation of the average roughness value for each of the different sample types, where N=25 sample locations were tested per type (5 locations on 5 specimens).</a:t>
              </a:r>
              <a:endParaRPr lang="en-US" sz="2000" i="1" dirty="0">
                <a:latin typeface="+mn-lt"/>
                <a:cs typeface="Arial" panose="020B0604020202020204" pitchFamily="34" charset="0"/>
              </a:endParaRPr>
            </a:p>
          </p:txBody>
        </p:sp>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319797" y="15544800"/>
              <a:ext cx="12161520" cy="8844681"/>
            </a:xfrm>
            <a:prstGeom prst="rect">
              <a:avLst/>
            </a:prstGeom>
            <a:ln>
              <a:solidFill>
                <a:schemeClr val="tx1"/>
              </a:solidFill>
            </a:ln>
          </p:spPr>
        </p:pic>
        <p:sp>
          <p:nvSpPr>
            <p:cNvPr id="92" name="TextBox 91"/>
            <p:cNvSpPr txBox="1"/>
            <p:nvPr/>
          </p:nvSpPr>
          <p:spPr>
            <a:xfrm>
              <a:off x="25264254" y="24527593"/>
              <a:ext cx="12241653" cy="767603"/>
            </a:xfrm>
            <a:prstGeom prst="rect">
              <a:avLst/>
            </a:prstGeom>
            <a:noFill/>
          </p:spPr>
          <p:txBody>
            <a:bodyPr wrap="square" lIns="121917" tIns="60958" rIns="121917" bIns="60958" rtlCol="0">
              <a:spAutoFit/>
            </a:bodyPr>
            <a:lstStyle/>
            <a:p>
              <a:pPr algn="just"/>
              <a:r>
                <a:rPr lang="en-US" sz="2000" i="1" dirty="0" smtClean="0">
                  <a:latin typeface="+mn-lt"/>
                  <a:cs typeface="Arial" panose="020B0604020202020204" pitchFamily="34" charset="0"/>
                </a:rPr>
                <a:t>Figure 6. </a:t>
              </a:r>
              <a:r>
                <a:rPr lang="en-US" sz="2000" dirty="0" smtClean="0">
                  <a:latin typeface="+mn-lt"/>
                  <a:cs typeface="Arial" panose="020B0604020202020204" pitchFamily="34" charset="0"/>
                </a:rPr>
                <a:t>Graphical representation of the surface energy found for each of the different sample types, where N=10 sample locations were tested per type (2 locations on 5 specimens).</a:t>
              </a:r>
              <a:endParaRPr lang="en-US" sz="2000" i="1" dirty="0">
                <a:latin typeface="+mn-lt"/>
                <a:cs typeface="Arial" panose="020B0604020202020204" pitchFamily="34" charset="0"/>
              </a:endParaRPr>
            </a:p>
          </p:txBody>
        </p:sp>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832080" y="5715000"/>
              <a:ext cx="12161520" cy="8844742"/>
            </a:xfrm>
            <a:prstGeom prst="rect">
              <a:avLst/>
            </a:prstGeom>
            <a:ln>
              <a:solidFill>
                <a:schemeClr val="tx1"/>
              </a:solidFill>
            </a:ln>
          </p:spPr>
        </p:pic>
        <p:pic>
          <p:nvPicPr>
            <p:cNvPr id="34" name="Picture 3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300798" y="5715000"/>
              <a:ext cx="12161520" cy="8844742"/>
            </a:xfrm>
            <a:prstGeom prst="rect">
              <a:avLst/>
            </a:prstGeom>
            <a:ln>
              <a:solidFill>
                <a:schemeClr val="tx1"/>
              </a:solidFill>
            </a:ln>
          </p:spPr>
        </p:pic>
      </p:gr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01254" y="23290122"/>
            <a:ext cx="6700576" cy="7732465"/>
          </a:xfrm>
          <a:prstGeom prst="rect">
            <a:avLst/>
          </a:prstGeom>
        </p:spPr>
      </p:pic>
      <p:sp>
        <p:nvSpPr>
          <p:cNvPr id="80" name="TextBox 79"/>
          <p:cNvSpPr txBox="1"/>
          <p:nvPr/>
        </p:nvSpPr>
        <p:spPr>
          <a:xfrm>
            <a:off x="8394355" y="23241000"/>
            <a:ext cx="3826601" cy="2893096"/>
          </a:xfrm>
          <a:prstGeom prst="rect">
            <a:avLst/>
          </a:prstGeom>
          <a:noFill/>
        </p:spPr>
        <p:txBody>
          <a:bodyPr wrap="square" lIns="121917" tIns="60958" rIns="121917" bIns="60958" rtlCol="0">
            <a:spAutoFit/>
          </a:bodyPr>
          <a:lstStyle/>
          <a:p>
            <a:pPr algn="just"/>
            <a:r>
              <a:rPr lang="en-US" sz="2000" i="1" dirty="0" smtClean="0">
                <a:latin typeface="+mn-lt"/>
                <a:cs typeface="Arial" panose="020B0604020202020204" pitchFamily="34" charset="0"/>
              </a:rPr>
              <a:t>Figure 1</a:t>
            </a:r>
            <a:r>
              <a:rPr lang="en-US" sz="2000" dirty="0" smtClean="0">
                <a:latin typeface="+mn-lt"/>
                <a:cs typeface="Arial" panose="020B0604020202020204" pitchFamily="34" charset="0"/>
              </a:rPr>
              <a:t>. A cartoon detailing the </a:t>
            </a:r>
            <a:r>
              <a:rPr lang="en-US" sz="2000" dirty="0" err="1" smtClean="0">
                <a:latin typeface="+mn-lt"/>
                <a:cs typeface="Arial" panose="020B0604020202020204" pitchFamily="34" charset="0"/>
              </a:rPr>
              <a:t>CoBlast</a:t>
            </a:r>
            <a:r>
              <a:rPr lang="en-US" sz="2000" dirty="0" smtClean="0">
                <a:latin typeface="+mn-lt"/>
                <a:cs typeface="Arial" panose="020B0604020202020204" pitchFamily="34" charset="0"/>
              </a:rPr>
              <a:t>™ process</a:t>
            </a:r>
            <a:r>
              <a:rPr lang="en-US" sz="2000" baseline="30000" dirty="0" smtClean="0">
                <a:latin typeface="+mn-lt"/>
                <a:cs typeface="Arial" panose="020B0604020202020204" pitchFamily="34" charset="0"/>
              </a:rPr>
              <a:t>1</a:t>
            </a:r>
            <a:r>
              <a:rPr lang="en-US" sz="2000" dirty="0" smtClean="0">
                <a:latin typeface="+mn-lt"/>
                <a:cs typeface="Arial" panose="020B0604020202020204" pitchFamily="34" charset="0"/>
              </a:rPr>
              <a:t>. First, the oxide layer is removed, as this layer presents a barrier to coating adhesion. </a:t>
            </a:r>
            <a:r>
              <a:rPr lang="en-US" sz="2000" dirty="0" err="1" smtClean="0">
                <a:latin typeface="+mn-lt"/>
                <a:cs typeface="Arial" panose="020B0604020202020204" pitchFamily="34" charset="0"/>
              </a:rPr>
              <a:t>Then,aAaza</a:t>
            </a:r>
            <a:r>
              <a:rPr lang="en-US" sz="2000" dirty="0" smtClean="0">
                <a:latin typeface="+mn-lt"/>
                <a:cs typeface="Arial" panose="020B0604020202020204" pitchFamily="34" charset="0"/>
              </a:rPr>
              <a:t> the metallic surface is roughened to create an ideal surface for coating adhesion. Finally, the coating is deposited onto the sample</a:t>
            </a:r>
            <a:r>
              <a:rPr lang="en-US" sz="2000" baseline="30000" dirty="0" smtClean="0">
                <a:latin typeface="+mn-lt"/>
                <a:cs typeface="Arial" panose="020B0604020202020204" pitchFamily="34" charset="0"/>
              </a:rPr>
              <a:t>1</a:t>
            </a:r>
            <a:r>
              <a:rPr lang="en-US" sz="2000" dirty="0" smtClean="0">
                <a:latin typeface="+mn-lt"/>
                <a:cs typeface="Arial" panose="020B0604020202020204" pitchFamily="34" charset="0"/>
              </a:rPr>
              <a:t>.</a:t>
            </a:r>
            <a:endParaRPr lang="en-US" sz="2000" i="1" dirty="0">
              <a:latin typeface="+mn-lt"/>
              <a:cs typeface="Arial" panose="020B0604020202020204" pitchFamily="34" charset="0"/>
            </a:endParaRPr>
          </a:p>
        </p:txBody>
      </p:sp>
      <p:grpSp>
        <p:nvGrpSpPr>
          <p:cNvPr id="81" name="Group 80"/>
          <p:cNvGrpSpPr/>
          <p:nvPr/>
        </p:nvGrpSpPr>
        <p:grpSpPr>
          <a:xfrm>
            <a:off x="37871400" y="27584400"/>
            <a:ext cx="11025189" cy="3276600"/>
            <a:chOff x="37895211" y="27334792"/>
            <a:chExt cx="11025189" cy="3276600"/>
          </a:xfrm>
        </p:grpSpPr>
        <p:sp>
          <p:nvSpPr>
            <p:cNvPr id="82" name="Subtitle 2"/>
            <p:cNvSpPr txBox="1">
              <a:spLocks/>
            </p:cNvSpPr>
            <p:nvPr/>
          </p:nvSpPr>
          <p:spPr bwMode="auto">
            <a:xfrm>
              <a:off x="37985700" y="27334792"/>
              <a:ext cx="10858500" cy="1219200"/>
            </a:xfrm>
            <a:prstGeom prst="rect">
              <a:avLst/>
            </a:prstGeom>
            <a:solidFill>
              <a:schemeClr val="bg1"/>
            </a:solidFill>
            <a:ln w="76200">
              <a:solidFill>
                <a:srgbClr val="522D80"/>
              </a:solidFill>
              <a:miter lim="800000"/>
              <a:headEnd/>
              <a:tailEnd/>
            </a:ln>
          </p:spPr>
          <p:txBody>
            <a:bodyPr vert="horz" wrap="square" lIns="438901" tIns="219451" rIns="438901" bIns="219451" numCol="1" anchor="t" anchorCtr="0" compatLnSpc="1">
              <a:prstTxWarp prst="textNoShape">
                <a:avLst/>
              </a:prstTxWarp>
            </a:bodyPr>
            <a:lstStyle/>
            <a:p>
              <a:pPr algn="ctr" eaLnBrk="0" hangingPunct="0">
                <a:spcBef>
                  <a:spcPct val="20000"/>
                </a:spcBef>
                <a:defRPr/>
              </a:pPr>
              <a:r>
                <a:rPr lang="en-US" sz="5300" dirty="0" smtClean="0">
                  <a:latin typeface="Cambria" pitchFamily="18" charset="0"/>
                  <a:cs typeface="ＭＳ Ｐゴシック" pitchFamily="-65" charset="-128"/>
                </a:rPr>
                <a:t>Acknowledgements</a:t>
              </a:r>
            </a:p>
          </p:txBody>
        </p:sp>
        <p:sp>
          <p:nvSpPr>
            <p:cNvPr id="83" name="TextBox 82"/>
            <p:cNvSpPr txBox="1"/>
            <p:nvPr/>
          </p:nvSpPr>
          <p:spPr>
            <a:xfrm>
              <a:off x="37895211" y="28764737"/>
              <a:ext cx="11025189" cy="1846655"/>
            </a:xfrm>
            <a:prstGeom prst="rect">
              <a:avLst/>
            </a:prstGeom>
            <a:noFill/>
          </p:spPr>
          <p:txBody>
            <a:bodyPr wrap="square" lIns="121917" tIns="60958" rIns="121917" bIns="60958" rtlCol="0">
              <a:spAutoFit/>
            </a:bodyPr>
            <a:lstStyle/>
            <a:p>
              <a:pPr algn="just"/>
              <a:r>
                <a:rPr lang="en-US" sz="2800" dirty="0">
                  <a:latin typeface="+mn-lt"/>
                  <a:cs typeface="Arial" panose="020B0604020202020204" pitchFamily="34" charset="0"/>
                </a:rPr>
                <a:t>This work is funded through the Department of Defense, CDMRP, Grant # </a:t>
              </a:r>
              <a:r>
                <a:rPr lang="en-US" sz="2800" dirty="0" smtClean="0">
                  <a:latin typeface="+mn-lt"/>
                  <a:cs typeface="Arial" panose="020B0604020202020204" pitchFamily="34" charset="0"/>
                </a:rPr>
                <a:t>W81XWH-14-1-0438</a:t>
              </a:r>
              <a:r>
                <a:rPr lang="en-US" sz="2800" dirty="0">
                  <a:latin typeface="+mn-lt"/>
                  <a:cs typeface="Arial" panose="020B0604020202020204" pitchFamily="34" charset="0"/>
                </a:rPr>
                <a:t>. Data was collected in the SC </a:t>
              </a:r>
              <a:r>
                <a:rPr lang="en-US" sz="2800" dirty="0" err="1">
                  <a:latin typeface="+mn-lt"/>
                  <a:cs typeface="Arial" panose="020B0604020202020204" pitchFamily="34" charset="0"/>
                </a:rPr>
                <a:t>BioCRAFT</a:t>
              </a:r>
              <a:r>
                <a:rPr lang="en-US" sz="2800" dirty="0">
                  <a:latin typeface="+mn-lt"/>
                  <a:cs typeface="Arial" panose="020B0604020202020204" pitchFamily="34" charset="0"/>
                </a:rPr>
                <a:t> </a:t>
              </a:r>
              <a:r>
                <a:rPr lang="en-US" sz="2800" dirty="0" smtClean="0">
                  <a:latin typeface="+mn-lt"/>
                  <a:cs typeface="Arial" panose="020B0604020202020204" pitchFamily="34" charset="0"/>
                </a:rPr>
                <a:t>Bioengineering </a:t>
              </a:r>
              <a:r>
                <a:rPr lang="en-US" sz="2800" dirty="0">
                  <a:latin typeface="+mn-lt"/>
                  <a:cs typeface="Arial" panose="020B0604020202020204" pitchFamily="34" charset="0"/>
                </a:rPr>
                <a:t>and </a:t>
              </a:r>
              <a:r>
                <a:rPr lang="en-US" sz="2800" dirty="0" err="1">
                  <a:latin typeface="+mn-lt"/>
                  <a:cs typeface="Arial" panose="020B0604020202020204" pitchFamily="34" charset="0"/>
                </a:rPr>
                <a:t>Bioimaging</a:t>
              </a:r>
              <a:r>
                <a:rPr lang="en-US" sz="2800" dirty="0">
                  <a:latin typeface="+mn-lt"/>
                  <a:cs typeface="Arial" panose="020B0604020202020204" pitchFamily="34" charset="0"/>
                </a:rPr>
                <a:t> Core Facility, which </a:t>
              </a:r>
              <a:r>
                <a:rPr lang="en-US" sz="2800" dirty="0" smtClean="0">
                  <a:latin typeface="+mn-lt"/>
                  <a:cs typeface="Arial" panose="020B0604020202020204" pitchFamily="34" charset="0"/>
                </a:rPr>
                <a:t>is supported </a:t>
              </a:r>
              <a:r>
                <a:rPr lang="en-US" sz="2800" dirty="0">
                  <a:latin typeface="+mn-lt"/>
                  <a:cs typeface="Arial" panose="020B0604020202020204" pitchFamily="34" charset="0"/>
                </a:rPr>
                <a:t>by </a:t>
              </a:r>
              <a:r>
                <a:rPr lang="en-US" sz="2800" i="1" dirty="0">
                  <a:latin typeface="+mn-lt"/>
                  <a:cs typeface="Arial" panose="020B0604020202020204" pitchFamily="34" charset="0"/>
                </a:rPr>
                <a:t>NIGMS </a:t>
              </a:r>
              <a:r>
                <a:rPr lang="en-US" sz="2800" dirty="0">
                  <a:latin typeface="+mn-lt"/>
                  <a:cs typeface="Arial" panose="020B0604020202020204" pitchFamily="34" charset="0"/>
                </a:rPr>
                <a:t>of the </a:t>
              </a:r>
              <a:r>
                <a:rPr lang="en-US" sz="2800" dirty="0" smtClean="0">
                  <a:latin typeface="+mn-lt"/>
                  <a:cs typeface="Arial" panose="020B0604020202020204" pitchFamily="34" charset="0"/>
                </a:rPr>
                <a:t>NIH under </a:t>
              </a:r>
              <a:r>
                <a:rPr lang="en-US" sz="2800" dirty="0">
                  <a:latin typeface="+mn-lt"/>
                  <a:cs typeface="Arial" panose="020B0604020202020204" pitchFamily="34" charset="0"/>
                </a:rPr>
                <a:t>award number 5P20GM103444-07.</a:t>
              </a:r>
            </a:p>
          </p:txBody>
        </p:sp>
      </p:grpSp>
      <p:grpSp>
        <p:nvGrpSpPr>
          <p:cNvPr id="11" name="Group 10"/>
          <p:cNvGrpSpPr/>
          <p:nvPr/>
        </p:nvGrpSpPr>
        <p:grpSpPr>
          <a:xfrm>
            <a:off x="12649201" y="26603480"/>
            <a:ext cx="19168285" cy="4454896"/>
            <a:chOff x="12411257" y="26204984"/>
            <a:chExt cx="19204742" cy="4480560"/>
          </a:xfrm>
        </p:grpSpPr>
        <p:grpSp>
          <p:nvGrpSpPr>
            <p:cNvPr id="35867" name="Group 35866"/>
            <p:cNvGrpSpPr/>
            <p:nvPr/>
          </p:nvGrpSpPr>
          <p:grpSpPr>
            <a:xfrm>
              <a:off x="12411257" y="26204984"/>
              <a:ext cx="4693920" cy="4480560"/>
              <a:chOff x="2430018" y="22771706"/>
              <a:chExt cx="3752837" cy="3657600"/>
            </a:xfrm>
          </p:grpSpPr>
          <p:pic>
            <p:nvPicPr>
              <p:cNvPr id="35861" name="Picture 35860"/>
              <p:cNvPicPr>
                <a:picLocks noChangeAspect="1"/>
              </p:cNvPicPr>
              <p:nvPr/>
            </p:nvPicPr>
            <p:blipFill rotWithShape="1">
              <a:blip r:embed="rId15">
                <a:extLst>
                  <a:ext uri="{28A0092B-C50C-407E-A947-70E740481C1C}">
                    <a14:useLocalDpi xmlns:a14="http://schemas.microsoft.com/office/drawing/2010/main" val="0"/>
                  </a:ext>
                </a:extLst>
              </a:blip>
              <a:srcRect l="21105" t="29704" r="42001" b="17909"/>
              <a:stretch/>
            </p:blipFill>
            <p:spPr>
              <a:xfrm>
                <a:off x="2430018" y="22771706"/>
                <a:ext cx="3752837" cy="3657600"/>
              </a:xfrm>
              <a:prstGeom prst="rect">
                <a:avLst/>
              </a:prstGeom>
            </p:spPr>
          </p:pic>
          <p:sp>
            <p:nvSpPr>
              <p:cNvPr id="112" name="TextBox 111"/>
              <p:cNvSpPr txBox="1"/>
              <p:nvPr/>
            </p:nvSpPr>
            <p:spPr>
              <a:xfrm>
                <a:off x="5867400" y="22826022"/>
                <a:ext cx="304800" cy="332899"/>
              </a:xfrm>
              <a:prstGeom prst="rect">
                <a:avLst/>
              </a:prstGeom>
              <a:noFill/>
            </p:spPr>
            <p:txBody>
              <a:bodyPr wrap="square" rtlCol="0">
                <a:spAutoFit/>
              </a:bodyPr>
              <a:lstStyle/>
              <a:p>
                <a:r>
                  <a:rPr lang="en-US" sz="2000" dirty="0" smtClean="0">
                    <a:solidFill>
                      <a:schemeClr val="bg1"/>
                    </a:solidFill>
                    <a:latin typeface="+mn-lt"/>
                  </a:rPr>
                  <a:t>A</a:t>
                </a:r>
                <a:endParaRPr lang="en-US" sz="2000" dirty="0">
                  <a:solidFill>
                    <a:schemeClr val="bg1"/>
                  </a:solidFill>
                  <a:latin typeface="+mn-lt"/>
                </a:endParaRPr>
              </a:p>
            </p:txBody>
          </p:sp>
        </p:grpSp>
        <p:grpSp>
          <p:nvGrpSpPr>
            <p:cNvPr id="35869" name="Group 35868"/>
            <p:cNvGrpSpPr/>
            <p:nvPr/>
          </p:nvGrpSpPr>
          <p:grpSpPr>
            <a:xfrm>
              <a:off x="22072205" y="26204984"/>
              <a:ext cx="4690872" cy="4480560"/>
              <a:chOff x="2434209" y="26985125"/>
              <a:chExt cx="3737991" cy="3657600"/>
            </a:xfrm>
          </p:grpSpPr>
          <p:pic>
            <p:nvPicPr>
              <p:cNvPr id="35864" name="Picture 35863"/>
              <p:cNvPicPr>
                <a:picLocks noChangeAspect="1"/>
              </p:cNvPicPr>
              <p:nvPr/>
            </p:nvPicPr>
            <p:blipFill rotWithShape="1">
              <a:blip r:embed="rId16">
                <a:extLst>
                  <a:ext uri="{28A0092B-C50C-407E-A947-70E740481C1C}">
                    <a14:useLocalDpi xmlns:a14="http://schemas.microsoft.com/office/drawing/2010/main" val="0"/>
                  </a:ext>
                </a:extLst>
              </a:blip>
              <a:srcRect l="52660" t="46968" r="32036" b="31177"/>
              <a:stretch/>
            </p:blipFill>
            <p:spPr>
              <a:xfrm>
                <a:off x="2434209" y="26985125"/>
                <a:ext cx="3737991" cy="3657600"/>
              </a:xfrm>
              <a:prstGeom prst="rect">
                <a:avLst/>
              </a:prstGeom>
            </p:spPr>
          </p:pic>
          <p:sp>
            <p:nvSpPr>
              <p:cNvPr id="113" name="TextBox 112"/>
              <p:cNvSpPr txBox="1"/>
              <p:nvPr/>
            </p:nvSpPr>
            <p:spPr>
              <a:xfrm>
                <a:off x="5867400" y="26986468"/>
                <a:ext cx="304800" cy="326620"/>
              </a:xfrm>
              <a:prstGeom prst="rect">
                <a:avLst/>
              </a:prstGeom>
              <a:noFill/>
            </p:spPr>
            <p:txBody>
              <a:bodyPr wrap="square" rtlCol="0">
                <a:spAutoFit/>
              </a:bodyPr>
              <a:lstStyle/>
              <a:p>
                <a:r>
                  <a:rPr lang="en-US" sz="2000" dirty="0" smtClean="0">
                    <a:solidFill>
                      <a:schemeClr val="bg1"/>
                    </a:solidFill>
                    <a:latin typeface="+mn-lt"/>
                  </a:rPr>
                  <a:t>C</a:t>
                </a:r>
                <a:endParaRPr lang="en-US" sz="2000" dirty="0">
                  <a:solidFill>
                    <a:schemeClr val="bg1"/>
                  </a:solidFill>
                  <a:latin typeface="+mn-lt"/>
                </a:endParaRPr>
              </a:p>
            </p:txBody>
          </p:sp>
        </p:grpSp>
        <p:grpSp>
          <p:nvGrpSpPr>
            <p:cNvPr id="35868" name="Group 35867"/>
            <p:cNvGrpSpPr/>
            <p:nvPr/>
          </p:nvGrpSpPr>
          <p:grpSpPr>
            <a:xfrm>
              <a:off x="17267228" y="26204984"/>
              <a:ext cx="4690872" cy="4480560"/>
              <a:chOff x="7010400" y="22783800"/>
              <a:chExt cx="3772356" cy="3657600"/>
            </a:xfrm>
          </p:grpSpPr>
          <p:pic>
            <p:nvPicPr>
              <p:cNvPr id="35863" name="Picture 35862"/>
              <p:cNvPicPr>
                <a:picLocks noChangeAspect="1"/>
              </p:cNvPicPr>
              <p:nvPr/>
            </p:nvPicPr>
            <p:blipFill rotWithShape="1">
              <a:blip r:embed="rId17">
                <a:extLst>
                  <a:ext uri="{28A0092B-C50C-407E-A947-70E740481C1C}">
                    <a14:useLocalDpi xmlns:a14="http://schemas.microsoft.com/office/drawing/2010/main" val="0"/>
                  </a:ext>
                </a:extLst>
              </a:blip>
              <a:srcRect l="21054" t="22113" r="34091" b="11548"/>
              <a:stretch/>
            </p:blipFill>
            <p:spPr>
              <a:xfrm>
                <a:off x="7010400" y="22783800"/>
                <a:ext cx="3733800" cy="3657600"/>
              </a:xfrm>
              <a:prstGeom prst="rect">
                <a:avLst/>
              </a:prstGeom>
            </p:spPr>
          </p:pic>
          <p:sp>
            <p:nvSpPr>
              <p:cNvPr id="114" name="TextBox 113"/>
              <p:cNvSpPr txBox="1"/>
              <p:nvPr/>
            </p:nvSpPr>
            <p:spPr>
              <a:xfrm>
                <a:off x="10363200" y="22787130"/>
                <a:ext cx="419556" cy="326620"/>
              </a:xfrm>
              <a:prstGeom prst="rect">
                <a:avLst/>
              </a:prstGeom>
              <a:noFill/>
            </p:spPr>
            <p:txBody>
              <a:bodyPr wrap="square" rtlCol="0">
                <a:spAutoFit/>
              </a:bodyPr>
              <a:lstStyle/>
              <a:p>
                <a:r>
                  <a:rPr lang="en-US" dirty="0" smtClean="0">
                    <a:solidFill>
                      <a:schemeClr val="bg1"/>
                    </a:solidFill>
                    <a:latin typeface="+mn-lt"/>
                  </a:rPr>
                  <a:t> </a:t>
                </a:r>
                <a:r>
                  <a:rPr lang="en-US" sz="2000" dirty="0" smtClean="0">
                    <a:solidFill>
                      <a:schemeClr val="bg1"/>
                    </a:solidFill>
                    <a:latin typeface="+mn-lt"/>
                  </a:rPr>
                  <a:t>B</a:t>
                </a:r>
                <a:endParaRPr lang="en-US" sz="2000" dirty="0">
                  <a:solidFill>
                    <a:schemeClr val="bg1"/>
                  </a:solidFill>
                  <a:latin typeface="+mn-lt"/>
                </a:endParaRPr>
              </a:p>
            </p:txBody>
          </p:sp>
        </p:grpSp>
        <p:grpSp>
          <p:nvGrpSpPr>
            <p:cNvPr id="10" name="Group 9"/>
            <p:cNvGrpSpPr/>
            <p:nvPr/>
          </p:nvGrpSpPr>
          <p:grpSpPr>
            <a:xfrm>
              <a:off x="26925127" y="26204984"/>
              <a:ext cx="4690872" cy="4480560"/>
              <a:chOff x="24978093" y="27346518"/>
              <a:chExt cx="3950208" cy="3657600"/>
            </a:xfrm>
          </p:grpSpPr>
          <p:pic>
            <p:nvPicPr>
              <p:cNvPr id="8" name="Picture 7"/>
              <p:cNvPicPr>
                <a:picLocks noChangeAspect="1"/>
              </p:cNvPicPr>
              <p:nvPr/>
            </p:nvPicPr>
            <p:blipFill rotWithShape="1">
              <a:blip r:embed="rId18">
                <a:extLst>
                  <a:ext uri="{28A0092B-C50C-407E-A947-70E740481C1C}">
                    <a14:useLocalDpi xmlns:a14="http://schemas.microsoft.com/office/drawing/2010/main" val="0"/>
                  </a:ext>
                </a:extLst>
              </a:blip>
              <a:srcRect l="23528" t="24938" r="35563" b="17872"/>
              <a:stretch/>
            </p:blipFill>
            <p:spPr>
              <a:xfrm>
                <a:off x="24978093" y="27346518"/>
                <a:ext cx="3950208" cy="3657600"/>
              </a:xfrm>
              <a:prstGeom prst="rect">
                <a:avLst/>
              </a:prstGeom>
            </p:spPr>
          </p:pic>
          <p:sp>
            <p:nvSpPr>
              <p:cNvPr id="86" name="TextBox 85"/>
              <p:cNvSpPr txBox="1"/>
              <p:nvPr/>
            </p:nvSpPr>
            <p:spPr>
              <a:xfrm>
                <a:off x="28575000" y="27367468"/>
                <a:ext cx="304800" cy="326620"/>
              </a:xfrm>
              <a:prstGeom prst="rect">
                <a:avLst/>
              </a:prstGeom>
              <a:noFill/>
            </p:spPr>
            <p:txBody>
              <a:bodyPr wrap="square" rtlCol="0">
                <a:spAutoFit/>
              </a:bodyPr>
              <a:lstStyle/>
              <a:p>
                <a:r>
                  <a:rPr lang="en-US" sz="2000" dirty="0">
                    <a:solidFill>
                      <a:schemeClr val="bg1"/>
                    </a:solidFill>
                    <a:latin typeface="+mn-lt"/>
                  </a:rPr>
                  <a:t>D</a:t>
                </a:r>
              </a:p>
            </p:txBody>
          </p:sp>
        </p:grpSp>
      </p:grpSp>
      <p:sp>
        <p:nvSpPr>
          <p:cNvPr id="13" name="TextBox 12"/>
          <p:cNvSpPr txBox="1"/>
          <p:nvPr/>
        </p:nvSpPr>
        <p:spPr>
          <a:xfrm>
            <a:off x="32031114" y="26319479"/>
            <a:ext cx="5394960" cy="2286000"/>
          </a:xfrm>
          <a:prstGeom prst="rect">
            <a:avLst/>
          </a:prstGeom>
          <a:noFill/>
        </p:spPr>
        <p:txBody>
          <a:bodyPr wrap="square" rtlCol="0">
            <a:spAutoFit/>
          </a:bodyPr>
          <a:lstStyle/>
          <a:p>
            <a:pPr algn="just"/>
            <a:r>
              <a:rPr lang="en-US" sz="2800" dirty="0" smtClean="0">
                <a:latin typeface="+mn-lt"/>
              </a:rPr>
              <a:t>chitosan and </a:t>
            </a:r>
            <a:r>
              <a:rPr lang="en-US" sz="2800" dirty="0" err="1" smtClean="0">
                <a:latin typeface="+mn-lt"/>
              </a:rPr>
              <a:t>vancomycin</a:t>
            </a:r>
            <a:r>
              <a:rPr lang="en-US" sz="2800" dirty="0" smtClean="0">
                <a:latin typeface="+mn-lt"/>
              </a:rPr>
              <a:t>. Surface energy, shown in Figure 6, was also significantly affected by the PTFE modifications. </a:t>
            </a:r>
          </a:p>
          <a:p>
            <a:pPr algn="just"/>
            <a:endParaRPr lang="en-US" sz="2800" dirty="0">
              <a:latin typeface="+mn-lt"/>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13500</TotalTime>
  <Words>1158</Words>
  <Application>Microsoft Office PowerPoint</Application>
  <PresentationFormat>Custom</PresentationFormat>
  <Paragraphs>47</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ＭＳ Ｐゴシック</vt:lpstr>
      <vt:lpstr>Arial</vt:lpstr>
      <vt:lpstr>Calibri</vt:lpstr>
      <vt:lpstr>Cambria</vt:lpstr>
      <vt:lpstr>Verdana</vt:lpstr>
      <vt:lpstr>ヒラギノ角ゴ Pro W3</vt:lpstr>
      <vt:lpstr>Office Theme</vt:lpstr>
      <vt:lpstr>PowerPoint Presentation</vt:lpstr>
    </vt:vector>
  </TitlesOfParts>
  <Company>Clemson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Office 2004 Test Drive User</dc:creator>
  <cp:lastModifiedBy>Caroline Bales</cp:lastModifiedBy>
  <cp:revision>137</cp:revision>
  <cp:lastPrinted>2017-10-05T17:54:46Z</cp:lastPrinted>
  <dcterms:created xsi:type="dcterms:W3CDTF">2009-10-12T16:08:08Z</dcterms:created>
  <dcterms:modified xsi:type="dcterms:W3CDTF">2017-10-05T18:01:45Z</dcterms:modified>
</cp:coreProperties>
</file>